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7" r:id="rId3"/>
    <p:sldId id="332" r:id="rId4"/>
    <p:sldId id="326" r:id="rId5"/>
    <p:sldId id="319" r:id="rId6"/>
    <p:sldId id="333" r:id="rId7"/>
    <p:sldId id="336" r:id="rId8"/>
    <p:sldId id="337" r:id="rId9"/>
    <p:sldId id="338" r:id="rId10"/>
    <p:sldId id="334" r:id="rId11"/>
    <p:sldId id="328" r:id="rId12"/>
    <p:sldId id="329" r:id="rId13"/>
    <p:sldId id="330" r:id="rId14"/>
    <p:sldId id="331" r:id="rId15"/>
    <p:sldId id="335" r:id="rId16"/>
    <p:sldId id="32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13" autoAdjust="0"/>
  </p:normalViewPr>
  <p:slideViewPr>
    <p:cSldViewPr>
      <p:cViewPr>
        <p:scale>
          <a:sx n="110" d="100"/>
          <a:sy n="110" d="100"/>
        </p:scale>
        <p:origin x="-164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86DF4F-CB8F-43B2-8380-A158B1A0E91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833AA0-1AD3-404D-B28E-6984BCDDE5AD}">
      <dgm:prSet phldrT="[Text]" custT="1"/>
      <dgm:spPr/>
      <dgm:t>
        <a:bodyPr/>
        <a:lstStyle/>
        <a:p>
          <a:r>
            <a:rPr lang="en-US" sz="1600" dirty="0" smtClean="0"/>
            <a:t>Montgomery   County </a:t>
          </a:r>
          <a:endParaRPr lang="en-US" sz="1600" dirty="0"/>
        </a:p>
      </dgm:t>
    </dgm:pt>
    <dgm:pt modelId="{2E20863B-9F15-4218-980C-43100697EF23}" type="parTrans" cxnId="{12A4B798-1F2B-4DAF-8424-C310992FBD1F}">
      <dgm:prSet/>
      <dgm:spPr/>
      <dgm:t>
        <a:bodyPr/>
        <a:lstStyle/>
        <a:p>
          <a:endParaRPr lang="en-US"/>
        </a:p>
      </dgm:t>
    </dgm:pt>
    <dgm:pt modelId="{4BBB9DC1-70F6-4F9F-BA08-6C09C697127F}" type="sibTrans" cxnId="{12A4B798-1F2B-4DAF-8424-C310992FBD1F}">
      <dgm:prSet custT="1"/>
      <dgm:spPr/>
      <dgm:t>
        <a:bodyPr/>
        <a:lstStyle/>
        <a:p>
          <a:pPr algn="ctr"/>
          <a:r>
            <a:rPr lang="en-US" sz="1200" dirty="0" smtClean="0"/>
            <a:t>County Executive, County Council, Planning Board</a:t>
          </a:r>
          <a:endParaRPr lang="en-US" sz="1200" dirty="0"/>
        </a:p>
      </dgm:t>
    </dgm:pt>
    <dgm:pt modelId="{6A67785F-4F86-48E5-BB9F-1ECEBABF6544}">
      <dgm:prSet phldrT="[Text]" custT="1"/>
      <dgm:spPr/>
      <dgm:t>
        <a:bodyPr/>
        <a:lstStyle/>
        <a:p>
          <a:r>
            <a:rPr lang="en-US" sz="1600" dirty="0" smtClean="0"/>
            <a:t>Planning Department</a:t>
          </a:r>
          <a:endParaRPr lang="en-US" sz="1600" dirty="0"/>
        </a:p>
      </dgm:t>
    </dgm:pt>
    <dgm:pt modelId="{BE3C7CD3-C2C3-448A-96FA-6F4D31AF3572}" type="parTrans" cxnId="{3172E1AC-B4BA-4950-BD64-0542BE9209CE}">
      <dgm:prSet/>
      <dgm:spPr/>
      <dgm:t>
        <a:bodyPr/>
        <a:lstStyle/>
        <a:p>
          <a:endParaRPr lang="en-US"/>
        </a:p>
      </dgm:t>
    </dgm:pt>
    <dgm:pt modelId="{2A55D7FD-00A1-421B-9EDB-A52496EB3D83}" type="sibTrans" cxnId="{3172E1AC-B4BA-4950-BD64-0542BE9209CE}">
      <dgm:prSet custT="1"/>
      <dgm:spPr/>
      <dgm:t>
        <a:bodyPr/>
        <a:lstStyle/>
        <a:p>
          <a:endParaRPr lang="en-US" sz="1200" dirty="0"/>
        </a:p>
      </dgm:t>
    </dgm:pt>
    <dgm:pt modelId="{8BE0BB79-243D-474C-8C45-F60300058E22}">
      <dgm:prSet phldrT="[Text]" custT="1"/>
      <dgm:spPr/>
      <dgm:t>
        <a:bodyPr/>
        <a:lstStyle/>
        <a:p>
          <a:r>
            <a:rPr lang="en-US" sz="1600" dirty="0" smtClean="0"/>
            <a:t>Technical Committee</a:t>
          </a:r>
          <a:endParaRPr lang="en-US" sz="1600" dirty="0"/>
        </a:p>
      </dgm:t>
    </dgm:pt>
    <dgm:pt modelId="{BA24660F-BB72-4915-8F45-79AF171D4CB3}" type="parTrans" cxnId="{CA46F6ED-9C55-47A0-8AB2-9CE6C0A9A3EE}">
      <dgm:prSet/>
      <dgm:spPr/>
      <dgm:t>
        <a:bodyPr/>
        <a:lstStyle/>
        <a:p>
          <a:endParaRPr lang="en-US"/>
        </a:p>
      </dgm:t>
    </dgm:pt>
    <dgm:pt modelId="{6A5FF9F1-BB78-48AF-820E-0BB153BB4466}" type="sibTrans" cxnId="{CA46F6ED-9C55-47A0-8AB2-9CE6C0A9A3EE}">
      <dgm:prSet custT="1"/>
      <dgm:spPr/>
      <dgm:t>
        <a:bodyPr/>
        <a:lstStyle/>
        <a:p>
          <a:endParaRPr lang="en-US" sz="1200" dirty="0"/>
        </a:p>
      </dgm:t>
    </dgm:pt>
    <dgm:pt modelId="{D9D86F64-F827-4CAA-99CF-BE649A71CE4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dirty="0" smtClean="0"/>
            <a:t>Advisory    Committee</a:t>
          </a:r>
          <a:endParaRPr lang="en-US" sz="1600" dirty="0"/>
        </a:p>
      </dgm:t>
    </dgm:pt>
    <dgm:pt modelId="{727674BB-4290-4F58-B705-0672043B68E6}" type="parTrans" cxnId="{7673B589-CB21-4B38-8A75-EFE3DB2C17FF}">
      <dgm:prSet/>
      <dgm:spPr/>
      <dgm:t>
        <a:bodyPr/>
        <a:lstStyle/>
        <a:p>
          <a:endParaRPr lang="en-US"/>
        </a:p>
      </dgm:t>
    </dgm:pt>
    <dgm:pt modelId="{B96D0A09-ABBC-438F-B14C-03BCC3729086}" type="sibTrans" cxnId="{7673B589-CB21-4B38-8A75-EFE3DB2C17FF}">
      <dgm:prSet custT="1"/>
      <dgm:spPr/>
      <dgm:t>
        <a:bodyPr/>
        <a:lstStyle/>
        <a:p>
          <a:endParaRPr lang="en-US" sz="1200" dirty="0"/>
        </a:p>
      </dgm:t>
    </dgm:pt>
    <dgm:pt modelId="{DBD6E5C3-238F-4537-8CD2-E6D11C919566}">
      <dgm:prSet phldrT="[Text]" custT="1"/>
      <dgm:spPr/>
      <dgm:t>
        <a:bodyPr/>
        <a:lstStyle/>
        <a:p>
          <a:r>
            <a:rPr lang="en-US" sz="1600" dirty="0" smtClean="0"/>
            <a:t>RKG</a:t>
          </a:r>
          <a:endParaRPr lang="en-US" sz="1600" dirty="0"/>
        </a:p>
      </dgm:t>
    </dgm:pt>
    <dgm:pt modelId="{E967BC31-7C9B-46DC-9AD1-C4CFC176F6D1}" type="parTrans" cxnId="{C705861F-66A7-49F9-80C3-EDB8E2C372E4}">
      <dgm:prSet/>
      <dgm:spPr/>
      <dgm:t>
        <a:bodyPr/>
        <a:lstStyle/>
        <a:p>
          <a:endParaRPr lang="en-US"/>
        </a:p>
      </dgm:t>
    </dgm:pt>
    <dgm:pt modelId="{CB5943BE-4578-4155-B642-B9E70F271831}" type="sibTrans" cxnId="{C705861F-66A7-49F9-80C3-EDB8E2C372E4}">
      <dgm:prSet custT="1"/>
      <dgm:spPr/>
      <dgm:t>
        <a:bodyPr/>
        <a:lstStyle/>
        <a:p>
          <a:pPr algn="ctr"/>
          <a:r>
            <a:rPr lang="en-US" sz="1200" dirty="0" smtClean="0"/>
            <a:t>Kyle Talente</a:t>
          </a:r>
          <a:endParaRPr lang="en-US" sz="1200" dirty="0"/>
        </a:p>
      </dgm:t>
    </dgm:pt>
    <dgm:pt modelId="{A5482732-677F-4150-8351-55B3CBA46BBA}">
      <dgm:prSet phldrT="[Text]" custT="1"/>
      <dgm:spPr/>
      <dgm:t>
        <a:bodyPr/>
        <a:lstStyle/>
        <a:p>
          <a:r>
            <a:rPr lang="en-US" sz="1600" dirty="0" smtClean="0"/>
            <a:t>CHP</a:t>
          </a:r>
          <a:endParaRPr lang="en-US" sz="1600" dirty="0"/>
        </a:p>
      </dgm:t>
    </dgm:pt>
    <dgm:pt modelId="{11B98178-9B74-46DB-BC64-5ECAE84F79E5}" type="parTrans" cxnId="{54BA3E98-32C3-4B5F-9CB4-6CE74523A7A4}">
      <dgm:prSet/>
      <dgm:spPr/>
      <dgm:t>
        <a:bodyPr/>
        <a:lstStyle/>
        <a:p>
          <a:endParaRPr lang="en-US"/>
        </a:p>
      </dgm:t>
    </dgm:pt>
    <dgm:pt modelId="{25EFC175-2713-46B0-9DA7-B316C5B15E0F}" type="sibTrans" cxnId="{54BA3E98-32C3-4B5F-9CB4-6CE74523A7A4}">
      <dgm:prSet custT="1"/>
      <dgm:spPr/>
      <dgm:t>
        <a:bodyPr/>
        <a:lstStyle/>
        <a:p>
          <a:pPr algn="ctr"/>
          <a:r>
            <a:rPr lang="en-US" sz="1200" dirty="0" smtClean="0"/>
            <a:t>Lisa Sturtevant</a:t>
          </a:r>
          <a:endParaRPr lang="en-US" sz="1200" dirty="0"/>
        </a:p>
      </dgm:t>
    </dgm:pt>
    <dgm:pt modelId="{3BFBAB8E-A9E8-4679-B1CD-0573414E2E7B}">
      <dgm:prSet phldrT="[Text]" custT="1"/>
      <dgm:spPr/>
      <dgm:t>
        <a:bodyPr/>
        <a:lstStyle/>
        <a:p>
          <a:r>
            <a:rPr lang="en-US" sz="1600" dirty="0" smtClean="0"/>
            <a:t>APD</a:t>
          </a:r>
          <a:endParaRPr lang="en-US" sz="1600" dirty="0"/>
        </a:p>
      </dgm:t>
    </dgm:pt>
    <dgm:pt modelId="{EC170FAE-6C44-49C5-AE8B-472EA7EFFB65}" type="parTrans" cxnId="{FA3808C3-3429-4299-B666-14ED61088154}">
      <dgm:prSet/>
      <dgm:spPr/>
      <dgm:t>
        <a:bodyPr/>
        <a:lstStyle/>
        <a:p>
          <a:endParaRPr lang="en-US"/>
        </a:p>
      </dgm:t>
    </dgm:pt>
    <dgm:pt modelId="{538D1905-6A54-4B2E-BA99-37803221E94E}" type="sibTrans" cxnId="{FA3808C3-3429-4299-B666-14ED61088154}">
      <dgm:prSet custT="1"/>
      <dgm:spPr/>
      <dgm:t>
        <a:bodyPr/>
        <a:lstStyle/>
        <a:p>
          <a:pPr algn="ctr"/>
          <a:r>
            <a:rPr lang="en-US" sz="1200" dirty="0" smtClean="0"/>
            <a:t>Jesse Wiles</a:t>
          </a:r>
          <a:endParaRPr lang="en-US" sz="1200" dirty="0"/>
        </a:p>
      </dgm:t>
    </dgm:pt>
    <dgm:pt modelId="{A1FB75FD-C7D0-4F2B-81E7-2E1A1827EECC}">
      <dgm:prSet phldrT="[Text]" custT="1"/>
      <dgm:spPr/>
      <dgm:t>
        <a:bodyPr/>
        <a:lstStyle/>
        <a:p>
          <a:r>
            <a:rPr lang="en-US" sz="1600" dirty="0" smtClean="0"/>
            <a:t>Consultant Team</a:t>
          </a:r>
          <a:endParaRPr lang="en-US" sz="1600" dirty="0"/>
        </a:p>
      </dgm:t>
    </dgm:pt>
    <dgm:pt modelId="{38977485-4ECA-4226-B7E5-FA6B364D521E}" type="parTrans" cxnId="{9F771188-B2C4-4699-BEB7-5B2F9D124F80}">
      <dgm:prSet/>
      <dgm:spPr/>
      <dgm:t>
        <a:bodyPr/>
        <a:lstStyle/>
        <a:p>
          <a:endParaRPr lang="en-US"/>
        </a:p>
      </dgm:t>
    </dgm:pt>
    <dgm:pt modelId="{D90CE218-0803-4FEF-93F2-4C13D921B8F1}" type="sibTrans" cxnId="{9F771188-B2C4-4699-BEB7-5B2F9D124F80}">
      <dgm:prSet/>
      <dgm:spPr/>
      <dgm:t>
        <a:bodyPr/>
        <a:lstStyle/>
        <a:p>
          <a:endParaRPr lang="en-US"/>
        </a:p>
      </dgm:t>
    </dgm:pt>
    <dgm:pt modelId="{12150416-8849-4B94-89C9-54DB5B78D335}" type="asst">
      <dgm:prSet custT="1"/>
      <dgm:spPr/>
      <dgm:t>
        <a:bodyPr/>
        <a:lstStyle/>
        <a:p>
          <a:r>
            <a:rPr lang="en-US" sz="1600" dirty="0" smtClean="0"/>
            <a:t>Montgomery County Community</a:t>
          </a:r>
          <a:endParaRPr lang="en-US" sz="1600" dirty="0"/>
        </a:p>
      </dgm:t>
    </dgm:pt>
    <dgm:pt modelId="{28CF7FAF-DC09-494E-B915-97BA6EE07AF6}" type="parTrans" cxnId="{1A45C6B6-2DEB-4DD3-85E4-503057E8E8CA}">
      <dgm:prSet/>
      <dgm:spPr/>
      <dgm:t>
        <a:bodyPr/>
        <a:lstStyle/>
        <a:p>
          <a:endParaRPr lang="en-US"/>
        </a:p>
      </dgm:t>
    </dgm:pt>
    <dgm:pt modelId="{AE9FFBEC-3217-4546-B618-31C187B41436}" type="sibTrans" cxnId="{1A45C6B6-2DEB-4DD3-85E4-503057E8E8CA}">
      <dgm:prSet/>
      <dgm:spPr/>
      <dgm:t>
        <a:bodyPr/>
        <a:lstStyle/>
        <a:p>
          <a:endParaRPr lang="en-US"/>
        </a:p>
      </dgm:t>
    </dgm:pt>
    <dgm:pt modelId="{3AD49583-ADFD-449E-9934-83AD8B873042}">
      <dgm:prSet phldrT="[Text]" custT="1"/>
      <dgm:spPr/>
      <dgm:t>
        <a:bodyPr/>
        <a:lstStyle/>
        <a:p>
          <a:r>
            <a:rPr lang="en-US" sz="1600" dirty="0" smtClean="0"/>
            <a:t>DHCA</a:t>
          </a:r>
          <a:endParaRPr lang="en-US" sz="1600" dirty="0"/>
        </a:p>
      </dgm:t>
    </dgm:pt>
    <dgm:pt modelId="{EC067689-0DA4-4CBD-A2A7-717658E432B2}" type="parTrans" cxnId="{DDB880E3-3AF8-4BF6-95B0-FBF32E348DFA}">
      <dgm:prSet/>
      <dgm:spPr/>
      <dgm:t>
        <a:bodyPr/>
        <a:lstStyle/>
        <a:p>
          <a:endParaRPr lang="en-US"/>
        </a:p>
      </dgm:t>
    </dgm:pt>
    <dgm:pt modelId="{DB51D489-DDC0-4815-94E9-18A4635CA58B}" type="sibTrans" cxnId="{DDB880E3-3AF8-4BF6-95B0-FBF32E348DFA}">
      <dgm:prSet/>
      <dgm:spPr/>
      <dgm:t>
        <a:bodyPr/>
        <a:lstStyle/>
        <a:p>
          <a:endParaRPr lang="en-US"/>
        </a:p>
      </dgm:t>
    </dgm:pt>
    <dgm:pt modelId="{F77F43E9-2557-4F7D-A762-F3013B2FAEF1}" type="pres">
      <dgm:prSet presAssocID="{7186DF4F-CB8F-43B2-8380-A158B1A0E9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6815BD9-AC4B-40C1-A152-D7920A441C47}" type="pres">
      <dgm:prSet presAssocID="{6B833AA0-1AD3-404D-B28E-6984BCDDE5AD}" presName="hierRoot1" presStyleCnt="0">
        <dgm:presLayoutVars>
          <dgm:hierBranch val="init"/>
        </dgm:presLayoutVars>
      </dgm:prSet>
      <dgm:spPr/>
    </dgm:pt>
    <dgm:pt modelId="{ED8AB17A-2F02-434C-98F5-64F9580014F4}" type="pres">
      <dgm:prSet presAssocID="{6B833AA0-1AD3-404D-B28E-6984BCDDE5AD}" presName="rootComposite1" presStyleCnt="0"/>
      <dgm:spPr/>
    </dgm:pt>
    <dgm:pt modelId="{C27C3150-74FE-4E02-9D8E-862A6DB78DA7}" type="pres">
      <dgm:prSet presAssocID="{6B833AA0-1AD3-404D-B28E-6984BCDDE5AD}" presName="rootText1" presStyleLbl="node0" presStyleIdx="0" presStyleCnt="1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36CEB05-D323-404E-A9F9-E79204CF73BF}" type="pres">
      <dgm:prSet presAssocID="{6B833AA0-1AD3-404D-B28E-6984BCDDE5AD}" presName="titleText1" presStyleLbl="fgAcc0" presStyleIdx="0" presStyleCnt="1" custScaleX="372605" custScaleY="110001" custLinFactNeighborX="-3098" custLinFactNeighborY="194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93310C5-C517-4FAC-88DD-5D12482847E9}" type="pres">
      <dgm:prSet presAssocID="{6B833AA0-1AD3-404D-B28E-6984BCDDE5AD}" presName="rootConnector1" presStyleLbl="node1" presStyleIdx="0" presStyleCnt="8"/>
      <dgm:spPr/>
      <dgm:t>
        <a:bodyPr/>
        <a:lstStyle/>
        <a:p>
          <a:endParaRPr lang="en-US"/>
        </a:p>
      </dgm:t>
    </dgm:pt>
    <dgm:pt modelId="{C0683344-1D3B-4450-9A57-2E8FE06ACD9A}" type="pres">
      <dgm:prSet presAssocID="{6B833AA0-1AD3-404D-B28E-6984BCDDE5AD}" presName="hierChild2" presStyleCnt="0"/>
      <dgm:spPr/>
    </dgm:pt>
    <dgm:pt modelId="{372BFF92-139A-42EF-A95B-588914DAF78C}" type="pres">
      <dgm:prSet presAssocID="{EC067689-0DA4-4CBD-A2A7-717658E432B2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4E3E977-8B36-475C-BAA1-0CDFAF91D2CF}" type="pres">
      <dgm:prSet presAssocID="{3AD49583-ADFD-449E-9934-83AD8B873042}" presName="hierRoot2" presStyleCnt="0">
        <dgm:presLayoutVars>
          <dgm:hierBranch val="init"/>
        </dgm:presLayoutVars>
      </dgm:prSet>
      <dgm:spPr/>
    </dgm:pt>
    <dgm:pt modelId="{640060DF-F84C-4773-8E2D-4847BDF8D1A3}" type="pres">
      <dgm:prSet presAssocID="{3AD49583-ADFD-449E-9934-83AD8B873042}" presName="rootComposite" presStyleCnt="0"/>
      <dgm:spPr/>
    </dgm:pt>
    <dgm:pt modelId="{941B0C3D-4832-48AB-9A98-E82BF0DFD1C0}" type="pres">
      <dgm:prSet presAssocID="{3AD49583-ADFD-449E-9934-83AD8B873042}" presName="rootText" presStyleLbl="node1" presStyleIdx="0" presStyleCnt="8" custScaleX="189026" custLinFactNeighborX="1256" custLinFactNeighborY="3770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BB25A49-D5CE-4A48-ADEB-74D8B0A5182A}" type="pres">
      <dgm:prSet presAssocID="{3AD49583-ADFD-449E-9934-83AD8B873042}" presName="titleText2" presStyleLbl="fgAcc1" presStyleIdx="0" presStyleCnt="8" custLinFactY="39113" custLinFactNeighborX="6027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1A9A2AF-F4E2-4F9A-97A1-B024627136C8}" type="pres">
      <dgm:prSet presAssocID="{3AD49583-ADFD-449E-9934-83AD8B873042}" presName="rootConnector" presStyleLbl="node2" presStyleIdx="0" presStyleCnt="0"/>
      <dgm:spPr/>
      <dgm:t>
        <a:bodyPr/>
        <a:lstStyle/>
        <a:p>
          <a:endParaRPr lang="en-US"/>
        </a:p>
      </dgm:t>
    </dgm:pt>
    <dgm:pt modelId="{876D26B2-0B2B-477E-91B1-F589DDCF1C27}" type="pres">
      <dgm:prSet presAssocID="{3AD49583-ADFD-449E-9934-83AD8B873042}" presName="hierChild4" presStyleCnt="0"/>
      <dgm:spPr/>
    </dgm:pt>
    <dgm:pt modelId="{EF3C3396-8122-4C31-969E-D6E0D3C0CD37}" type="pres">
      <dgm:prSet presAssocID="{3AD49583-ADFD-449E-9934-83AD8B873042}" presName="hierChild5" presStyleCnt="0"/>
      <dgm:spPr/>
    </dgm:pt>
    <dgm:pt modelId="{F838C859-201C-405F-ACEA-569DF1DB359A}" type="pres">
      <dgm:prSet presAssocID="{BE3C7CD3-C2C3-448A-96FA-6F4D31AF3572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FB14ABC-04AA-4ED6-95D7-874ADD9E2522}" type="pres">
      <dgm:prSet presAssocID="{6A67785F-4F86-48E5-BB9F-1ECEBABF6544}" presName="hierRoot2" presStyleCnt="0">
        <dgm:presLayoutVars>
          <dgm:hierBranch val="init"/>
        </dgm:presLayoutVars>
      </dgm:prSet>
      <dgm:spPr/>
    </dgm:pt>
    <dgm:pt modelId="{C9E33051-224A-45AE-AB51-721B1987107F}" type="pres">
      <dgm:prSet presAssocID="{6A67785F-4F86-48E5-BB9F-1ECEBABF6544}" presName="rootComposite" presStyleCnt="0"/>
      <dgm:spPr/>
    </dgm:pt>
    <dgm:pt modelId="{C8D960CB-594F-4703-9263-D6C05C9E29AC}" type="pres">
      <dgm:prSet presAssocID="{6A67785F-4F86-48E5-BB9F-1ECEBABF6544}" presName="rootText" presStyleLbl="node1" presStyleIdx="1" presStyleCnt="8" custScaleX="190674" custLinFactNeighborX="2926" custLinFactNeighborY="3770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39C1BE2-6419-4EF5-99A0-789C5FC00482}" type="pres">
      <dgm:prSet presAssocID="{6A67785F-4F86-48E5-BB9F-1ECEBABF6544}" presName="titleText2" presStyleLbl="fgAcc1" presStyleIdx="1" presStyleCnt="8" custScaleX="132960" custLinFactY="39113" custLinFactNeighborX="4411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1E824A-5CA8-482A-A2CB-D661DE7B1246}" type="pres">
      <dgm:prSet presAssocID="{6A67785F-4F86-48E5-BB9F-1ECEBABF6544}" presName="rootConnector" presStyleLbl="node2" presStyleIdx="0" presStyleCnt="0"/>
      <dgm:spPr/>
      <dgm:t>
        <a:bodyPr/>
        <a:lstStyle/>
        <a:p>
          <a:endParaRPr lang="en-US"/>
        </a:p>
      </dgm:t>
    </dgm:pt>
    <dgm:pt modelId="{7CC725D2-B6DE-4E13-85F1-A5BD8A5C5A1A}" type="pres">
      <dgm:prSet presAssocID="{6A67785F-4F86-48E5-BB9F-1ECEBABF6544}" presName="hierChild4" presStyleCnt="0"/>
      <dgm:spPr/>
    </dgm:pt>
    <dgm:pt modelId="{450DA5D9-0313-4AC5-A7EB-0F6CC86EFBE6}" type="pres">
      <dgm:prSet presAssocID="{727674BB-4290-4F58-B705-0672043B68E6}" presName="Name37" presStyleLbl="parChTrans1D3" presStyleIdx="0" presStyleCnt="4"/>
      <dgm:spPr/>
      <dgm:t>
        <a:bodyPr/>
        <a:lstStyle/>
        <a:p>
          <a:endParaRPr lang="en-US"/>
        </a:p>
      </dgm:t>
    </dgm:pt>
    <dgm:pt modelId="{D36698EA-F4E0-42D5-9FA2-CEF63B74A5DB}" type="pres">
      <dgm:prSet presAssocID="{D9D86F64-F827-4CAA-99CF-BE649A71CE4D}" presName="hierRoot2" presStyleCnt="0">
        <dgm:presLayoutVars>
          <dgm:hierBranch val="init"/>
        </dgm:presLayoutVars>
      </dgm:prSet>
      <dgm:spPr/>
    </dgm:pt>
    <dgm:pt modelId="{52E7FCF7-2BB6-4620-9C57-651649770EB7}" type="pres">
      <dgm:prSet presAssocID="{D9D86F64-F827-4CAA-99CF-BE649A71CE4D}" presName="rootComposite" presStyleCnt="0"/>
      <dgm:spPr/>
    </dgm:pt>
    <dgm:pt modelId="{2A85DBEC-6C71-4A69-9F6E-5BB5239A32D9}" type="pres">
      <dgm:prSet presAssocID="{D9D86F64-F827-4CAA-99CF-BE649A71CE4D}" presName="rootText" presStyleLbl="node1" presStyleIdx="2" presStyleCnt="8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FAD0023-A621-44BA-8BF1-7F9D1F1270F9}" type="pres">
      <dgm:prSet presAssocID="{D9D86F64-F827-4CAA-99CF-BE649A71CE4D}" presName="titleText2" presStyleLbl="fgAcc1" presStyleIdx="2" presStyleCnt="8" custScaleX="132960" custLinFactNeighborX="1816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5614B16-5B54-415C-B869-BAF54E79B85E}" type="pres">
      <dgm:prSet presAssocID="{D9D86F64-F827-4CAA-99CF-BE649A71CE4D}" presName="rootConnector" presStyleLbl="node3" presStyleIdx="0" presStyleCnt="0"/>
      <dgm:spPr/>
      <dgm:t>
        <a:bodyPr/>
        <a:lstStyle/>
        <a:p>
          <a:endParaRPr lang="en-US"/>
        </a:p>
      </dgm:t>
    </dgm:pt>
    <dgm:pt modelId="{F8B21A01-6E96-445A-ABB8-48CFE464D4A9}" type="pres">
      <dgm:prSet presAssocID="{D9D86F64-F827-4CAA-99CF-BE649A71CE4D}" presName="hierChild4" presStyleCnt="0"/>
      <dgm:spPr/>
    </dgm:pt>
    <dgm:pt modelId="{4894A641-BAB3-4697-B3ED-6D97244C0F34}" type="pres">
      <dgm:prSet presAssocID="{D9D86F64-F827-4CAA-99CF-BE649A71CE4D}" presName="hierChild5" presStyleCnt="0"/>
      <dgm:spPr/>
    </dgm:pt>
    <dgm:pt modelId="{C0E1B890-AB00-47A6-B791-4D6A97AF9160}" type="pres">
      <dgm:prSet presAssocID="{38977485-4ECA-4226-B7E5-FA6B364D521E}" presName="Name37" presStyleLbl="parChTrans1D3" presStyleIdx="1" presStyleCnt="4"/>
      <dgm:spPr/>
      <dgm:t>
        <a:bodyPr/>
        <a:lstStyle/>
        <a:p>
          <a:endParaRPr lang="en-US"/>
        </a:p>
      </dgm:t>
    </dgm:pt>
    <dgm:pt modelId="{59F5EB80-872E-49DD-A969-E51B0706469B}" type="pres">
      <dgm:prSet presAssocID="{A1FB75FD-C7D0-4F2B-81E7-2E1A1827EECC}" presName="hierRoot2" presStyleCnt="0">
        <dgm:presLayoutVars>
          <dgm:hierBranch val="init"/>
        </dgm:presLayoutVars>
      </dgm:prSet>
      <dgm:spPr/>
    </dgm:pt>
    <dgm:pt modelId="{D863EFAB-642C-4B00-B28D-E02B00AF0210}" type="pres">
      <dgm:prSet presAssocID="{A1FB75FD-C7D0-4F2B-81E7-2E1A1827EECC}" presName="rootComposite" presStyleCnt="0"/>
      <dgm:spPr/>
    </dgm:pt>
    <dgm:pt modelId="{C70E5A2D-C135-4410-AD99-16B8CCB29666}" type="pres">
      <dgm:prSet presAssocID="{A1FB75FD-C7D0-4F2B-81E7-2E1A1827EECC}" presName="rootText" presStyleLbl="node1" presStyleIdx="3" presStyleCnt="8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B589DFE-9053-41DE-865D-63F47C43DF61}" type="pres">
      <dgm:prSet presAssocID="{A1FB75FD-C7D0-4F2B-81E7-2E1A1827EECC}" presName="titleText2" presStyleLbl="fgAcc1" presStyleIdx="3" presStyleCnt="8" custScaleX="132960" custLinFactNeighborX="1816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590E27A-DFF8-4C33-BD8D-7A0E63410A46}" type="pres">
      <dgm:prSet presAssocID="{A1FB75FD-C7D0-4F2B-81E7-2E1A1827EECC}" presName="rootConnector" presStyleLbl="node3" presStyleIdx="0" presStyleCnt="0"/>
      <dgm:spPr/>
      <dgm:t>
        <a:bodyPr/>
        <a:lstStyle/>
        <a:p>
          <a:endParaRPr lang="en-US"/>
        </a:p>
      </dgm:t>
    </dgm:pt>
    <dgm:pt modelId="{57B485D0-62EF-48B1-A5A4-C139CAD5A925}" type="pres">
      <dgm:prSet presAssocID="{A1FB75FD-C7D0-4F2B-81E7-2E1A1827EECC}" presName="hierChild4" presStyleCnt="0"/>
      <dgm:spPr/>
    </dgm:pt>
    <dgm:pt modelId="{69EE29F7-BC66-44AA-9E8F-554C12022A2C}" type="pres">
      <dgm:prSet presAssocID="{E967BC31-7C9B-46DC-9AD1-C4CFC176F6D1}" presName="Name37" presStyleLbl="parChTrans1D4" presStyleIdx="0" presStyleCnt="3"/>
      <dgm:spPr/>
      <dgm:t>
        <a:bodyPr/>
        <a:lstStyle/>
        <a:p>
          <a:endParaRPr lang="en-US"/>
        </a:p>
      </dgm:t>
    </dgm:pt>
    <dgm:pt modelId="{7F32EAFC-404D-4808-92FF-58950389AF1D}" type="pres">
      <dgm:prSet presAssocID="{DBD6E5C3-238F-4537-8CD2-E6D11C919566}" presName="hierRoot2" presStyleCnt="0">
        <dgm:presLayoutVars>
          <dgm:hierBranch val="init"/>
        </dgm:presLayoutVars>
      </dgm:prSet>
      <dgm:spPr/>
    </dgm:pt>
    <dgm:pt modelId="{9BCF0B9C-BB95-41E9-BB38-2068101D1EA1}" type="pres">
      <dgm:prSet presAssocID="{DBD6E5C3-238F-4537-8CD2-E6D11C919566}" presName="rootComposite" presStyleCnt="0"/>
      <dgm:spPr/>
    </dgm:pt>
    <dgm:pt modelId="{B2C79DE5-8DF1-40B4-864A-95693BC1470A}" type="pres">
      <dgm:prSet presAssocID="{DBD6E5C3-238F-4537-8CD2-E6D11C919566}" presName="rootText" presStyleLbl="node1" presStyleIdx="4" presStyleCnt="8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3397C57-EB93-4DDB-BB88-FD6EE6A78B77}" type="pres">
      <dgm:prSet presAssocID="{DBD6E5C3-238F-4537-8CD2-E6D11C919566}" presName="titleText2" presStyleLbl="fgAcc1" presStyleIdx="4" presStyleCnt="8" custScaleX="132960" custLinFactNeighborX="1816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F9671-431D-4C1B-A5D1-BA4146BBBF50}" type="pres">
      <dgm:prSet presAssocID="{DBD6E5C3-238F-4537-8CD2-E6D11C919566}" presName="rootConnector" presStyleLbl="node4" presStyleIdx="0" presStyleCnt="0"/>
      <dgm:spPr/>
      <dgm:t>
        <a:bodyPr/>
        <a:lstStyle/>
        <a:p>
          <a:endParaRPr lang="en-US"/>
        </a:p>
      </dgm:t>
    </dgm:pt>
    <dgm:pt modelId="{F7066404-B165-4D87-8F49-8B809849C612}" type="pres">
      <dgm:prSet presAssocID="{DBD6E5C3-238F-4537-8CD2-E6D11C919566}" presName="hierChild4" presStyleCnt="0"/>
      <dgm:spPr/>
    </dgm:pt>
    <dgm:pt modelId="{ECAF5F0A-DABF-4F42-9801-F9E1FA1A62AA}" type="pres">
      <dgm:prSet presAssocID="{DBD6E5C3-238F-4537-8CD2-E6D11C919566}" presName="hierChild5" presStyleCnt="0"/>
      <dgm:spPr/>
    </dgm:pt>
    <dgm:pt modelId="{66A0C23D-8D28-4E72-B39F-7A93E65736A9}" type="pres">
      <dgm:prSet presAssocID="{11B98178-9B74-46DB-BC64-5ECAE84F79E5}" presName="Name37" presStyleLbl="parChTrans1D4" presStyleIdx="1" presStyleCnt="3"/>
      <dgm:spPr/>
      <dgm:t>
        <a:bodyPr/>
        <a:lstStyle/>
        <a:p>
          <a:endParaRPr lang="en-US"/>
        </a:p>
      </dgm:t>
    </dgm:pt>
    <dgm:pt modelId="{CCB75571-5CE4-4F8E-882E-C2989838069B}" type="pres">
      <dgm:prSet presAssocID="{A5482732-677F-4150-8351-55B3CBA46BBA}" presName="hierRoot2" presStyleCnt="0">
        <dgm:presLayoutVars>
          <dgm:hierBranch val="init"/>
        </dgm:presLayoutVars>
      </dgm:prSet>
      <dgm:spPr/>
    </dgm:pt>
    <dgm:pt modelId="{AD713781-1C0D-44B0-AF52-EAC6D7108D31}" type="pres">
      <dgm:prSet presAssocID="{A5482732-677F-4150-8351-55B3CBA46BBA}" presName="rootComposite" presStyleCnt="0"/>
      <dgm:spPr/>
    </dgm:pt>
    <dgm:pt modelId="{5CA79283-2219-4B61-B667-E17DDDA65DC7}" type="pres">
      <dgm:prSet presAssocID="{A5482732-677F-4150-8351-55B3CBA46BBA}" presName="rootText" presStyleLbl="node1" presStyleIdx="5" presStyleCnt="8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F3F119-4CAF-45CC-9D56-3CC0A286A98E}" type="pres">
      <dgm:prSet presAssocID="{A5482732-677F-4150-8351-55B3CBA46BBA}" presName="titleText2" presStyleLbl="fgAcc1" presStyleIdx="5" presStyleCnt="8" custScaleX="132960" custLinFactNeighborX="1816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B7FC295-A512-4244-B91F-9B054869307C}" type="pres">
      <dgm:prSet presAssocID="{A5482732-677F-4150-8351-55B3CBA46BBA}" presName="rootConnector" presStyleLbl="node4" presStyleIdx="0" presStyleCnt="0"/>
      <dgm:spPr/>
      <dgm:t>
        <a:bodyPr/>
        <a:lstStyle/>
        <a:p>
          <a:endParaRPr lang="en-US"/>
        </a:p>
      </dgm:t>
    </dgm:pt>
    <dgm:pt modelId="{EC3E57F9-8455-4CFB-9F46-E7195A9B5DDA}" type="pres">
      <dgm:prSet presAssocID="{A5482732-677F-4150-8351-55B3CBA46BBA}" presName="hierChild4" presStyleCnt="0"/>
      <dgm:spPr/>
    </dgm:pt>
    <dgm:pt modelId="{78100A57-B57C-4112-9275-DC43621FCA7B}" type="pres">
      <dgm:prSet presAssocID="{A5482732-677F-4150-8351-55B3CBA46BBA}" presName="hierChild5" presStyleCnt="0"/>
      <dgm:spPr/>
    </dgm:pt>
    <dgm:pt modelId="{5323AF5E-1740-4302-B761-0C0225846B7B}" type="pres">
      <dgm:prSet presAssocID="{EC170FAE-6C44-49C5-AE8B-472EA7EFFB65}" presName="Name37" presStyleLbl="parChTrans1D4" presStyleIdx="2" presStyleCnt="3"/>
      <dgm:spPr/>
      <dgm:t>
        <a:bodyPr/>
        <a:lstStyle/>
        <a:p>
          <a:endParaRPr lang="en-US"/>
        </a:p>
      </dgm:t>
    </dgm:pt>
    <dgm:pt modelId="{25C849AF-3337-4205-A7F2-43F193DDDA29}" type="pres">
      <dgm:prSet presAssocID="{3BFBAB8E-A9E8-4679-B1CD-0573414E2E7B}" presName="hierRoot2" presStyleCnt="0">
        <dgm:presLayoutVars>
          <dgm:hierBranch val="init"/>
        </dgm:presLayoutVars>
      </dgm:prSet>
      <dgm:spPr/>
    </dgm:pt>
    <dgm:pt modelId="{90FB3931-182F-4A96-A06F-4252A85C5309}" type="pres">
      <dgm:prSet presAssocID="{3BFBAB8E-A9E8-4679-B1CD-0573414E2E7B}" presName="rootComposite" presStyleCnt="0"/>
      <dgm:spPr/>
    </dgm:pt>
    <dgm:pt modelId="{685F83DA-A37F-41B3-9EED-8D556D424105}" type="pres">
      <dgm:prSet presAssocID="{3BFBAB8E-A9E8-4679-B1CD-0573414E2E7B}" presName="rootText" presStyleLbl="node1" presStyleIdx="6" presStyleCnt="8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DDFEE0C-91EE-413F-836F-D69643BEE900}" type="pres">
      <dgm:prSet presAssocID="{3BFBAB8E-A9E8-4679-B1CD-0573414E2E7B}" presName="titleText2" presStyleLbl="fgAcc1" presStyleIdx="6" presStyleCnt="8" custScaleX="132960" custLinFactNeighborX="1816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07493F8-F4C9-449D-9585-531C9B8DAE79}" type="pres">
      <dgm:prSet presAssocID="{3BFBAB8E-A9E8-4679-B1CD-0573414E2E7B}" presName="rootConnector" presStyleLbl="node4" presStyleIdx="0" presStyleCnt="0"/>
      <dgm:spPr/>
      <dgm:t>
        <a:bodyPr/>
        <a:lstStyle/>
        <a:p>
          <a:endParaRPr lang="en-US"/>
        </a:p>
      </dgm:t>
    </dgm:pt>
    <dgm:pt modelId="{24315154-F1E2-4188-BFC6-EAAF6FE644EC}" type="pres">
      <dgm:prSet presAssocID="{3BFBAB8E-A9E8-4679-B1CD-0573414E2E7B}" presName="hierChild4" presStyleCnt="0"/>
      <dgm:spPr/>
    </dgm:pt>
    <dgm:pt modelId="{6FD7F65E-0E9B-4A73-BDFC-EA3298746890}" type="pres">
      <dgm:prSet presAssocID="{3BFBAB8E-A9E8-4679-B1CD-0573414E2E7B}" presName="hierChild5" presStyleCnt="0"/>
      <dgm:spPr/>
    </dgm:pt>
    <dgm:pt modelId="{E62BE3E7-9F3A-4855-90A2-7F9BF1174640}" type="pres">
      <dgm:prSet presAssocID="{A1FB75FD-C7D0-4F2B-81E7-2E1A1827EECC}" presName="hierChild5" presStyleCnt="0"/>
      <dgm:spPr/>
    </dgm:pt>
    <dgm:pt modelId="{97813CBC-34A4-4225-AE97-AB618728A622}" type="pres">
      <dgm:prSet presAssocID="{BA24660F-BB72-4915-8F45-79AF171D4CB3}" presName="Name37" presStyleLbl="parChTrans1D3" presStyleIdx="2" presStyleCnt="4"/>
      <dgm:spPr/>
      <dgm:t>
        <a:bodyPr/>
        <a:lstStyle/>
        <a:p>
          <a:endParaRPr lang="en-US"/>
        </a:p>
      </dgm:t>
    </dgm:pt>
    <dgm:pt modelId="{AAEAA04B-D2A1-4A50-AFA9-57E734BDE15C}" type="pres">
      <dgm:prSet presAssocID="{8BE0BB79-243D-474C-8C45-F60300058E22}" presName="hierRoot2" presStyleCnt="0">
        <dgm:presLayoutVars>
          <dgm:hierBranch val="init"/>
        </dgm:presLayoutVars>
      </dgm:prSet>
      <dgm:spPr/>
    </dgm:pt>
    <dgm:pt modelId="{34225A0E-67C7-473E-9796-930B4100A7B4}" type="pres">
      <dgm:prSet presAssocID="{8BE0BB79-243D-474C-8C45-F60300058E22}" presName="rootComposite" presStyleCnt="0"/>
      <dgm:spPr/>
    </dgm:pt>
    <dgm:pt modelId="{35A89E8D-4783-4883-9362-34391682CD33}" type="pres">
      <dgm:prSet presAssocID="{8BE0BB79-243D-474C-8C45-F60300058E22}" presName="rootText" presStyleLbl="node1" presStyleIdx="7" presStyleCnt="8" custScaleX="1595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ABDDA30-03D2-416B-AF40-C02FB1104ABF}" type="pres">
      <dgm:prSet presAssocID="{8BE0BB79-243D-474C-8C45-F60300058E22}" presName="titleText2" presStyleLbl="fgAcc1" presStyleIdx="7" presStyleCnt="8" custScaleX="189043" custLinFactNeighborX="14323" custLinFactNeighborY="973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559EE13-9FA0-416C-99AB-6B3D93AE617C}" type="pres">
      <dgm:prSet presAssocID="{8BE0BB79-243D-474C-8C45-F60300058E22}" presName="rootConnector" presStyleLbl="node3" presStyleIdx="0" presStyleCnt="0"/>
      <dgm:spPr/>
      <dgm:t>
        <a:bodyPr/>
        <a:lstStyle/>
        <a:p>
          <a:endParaRPr lang="en-US"/>
        </a:p>
      </dgm:t>
    </dgm:pt>
    <dgm:pt modelId="{996D5C10-36A5-426A-B98E-5AED4F8FB795}" type="pres">
      <dgm:prSet presAssocID="{8BE0BB79-243D-474C-8C45-F60300058E22}" presName="hierChild4" presStyleCnt="0"/>
      <dgm:spPr/>
    </dgm:pt>
    <dgm:pt modelId="{18C2DE4F-C762-4636-94D8-D19CDEABAAC1}" type="pres">
      <dgm:prSet presAssocID="{8BE0BB79-243D-474C-8C45-F60300058E22}" presName="hierChild5" presStyleCnt="0"/>
      <dgm:spPr/>
    </dgm:pt>
    <dgm:pt modelId="{4E2B65BE-259B-4901-A344-6DA3D6ACA5EC}" type="pres">
      <dgm:prSet presAssocID="{6A67785F-4F86-48E5-BB9F-1ECEBABF6544}" presName="hierChild5" presStyleCnt="0"/>
      <dgm:spPr/>
    </dgm:pt>
    <dgm:pt modelId="{215015B5-94E2-4E72-B00C-C4D8FE8869DB}" type="pres">
      <dgm:prSet presAssocID="{28CF7FAF-DC09-494E-B915-97BA6EE07AF6}" presName="Name96" presStyleLbl="parChTrans1D3" presStyleIdx="3" presStyleCnt="4"/>
      <dgm:spPr/>
      <dgm:t>
        <a:bodyPr/>
        <a:lstStyle/>
        <a:p>
          <a:endParaRPr lang="en-US"/>
        </a:p>
      </dgm:t>
    </dgm:pt>
    <dgm:pt modelId="{0C142717-A6C0-4779-A0C9-CE5DA7BF91CE}" type="pres">
      <dgm:prSet presAssocID="{12150416-8849-4B94-89C9-54DB5B78D335}" presName="hierRoot3" presStyleCnt="0">
        <dgm:presLayoutVars>
          <dgm:hierBranch val="init"/>
        </dgm:presLayoutVars>
      </dgm:prSet>
      <dgm:spPr/>
    </dgm:pt>
    <dgm:pt modelId="{47CCB94E-6DB6-4C35-8793-6F11C3DCA93A}" type="pres">
      <dgm:prSet presAssocID="{12150416-8849-4B94-89C9-54DB5B78D335}" presName="rootComposite3" presStyleCnt="0"/>
      <dgm:spPr/>
    </dgm:pt>
    <dgm:pt modelId="{EE0A99A3-433B-4529-A74C-59741F945112}" type="pres">
      <dgm:prSet presAssocID="{12150416-8849-4B94-89C9-54DB5B78D335}" presName="rootText3" presStyleLbl="asst1" presStyleIdx="0" presStyleCnt="1" custScaleX="159553" custLinFactNeighborX="-1349" custLinFactNeighborY="5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803F6C-2981-4051-8E8E-3288E71B14A9}" type="pres">
      <dgm:prSet presAssocID="{12150416-8849-4B94-89C9-54DB5B78D335}" presName="titleText3" presStyleLbl="fgAcc2" presStyleIdx="0" presStyleCnt="1" custScaleX="132960" custLinFactNeighborX="15627" custLinFactNeighborY="3537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3C6310D-C45B-47DA-81A3-4D58A0C473AC}" type="pres">
      <dgm:prSet presAssocID="{12150416-8849-4B94-89C9-54DB5B78D335}" presName="rootConnector3" presStyleLbl="asst2" presStyleIdx="0" presStyleCnt="0"/>
      <dgm:spPr/>
      <dgm:t>
        <a:bodyPr/>
        <a:lstStyle/>
        <a:p>
          <a:endParaRPr lang="en-US"/>
        </a:p>
      </dgm:t>
    </dgm:pt>
    <dgm:pt modelId="{A749BC60-DFAA-4F2F-ADA1-EBB2C613018D}" type="pres">
      <dgm:prSet presAssocID="{12150416-8849-4B94-89C9-54DB5B78D335}" presName="hierChild6" presStyleCnt="0"/>
      <dgm:spPr/>
    </dgm:pt>
    <dgm:pt modelId="{A60BF443-E3D0-45A5-B934-C47BF943DDAD}" type="pres">
      <dgm:prSet presAssocID="{12150416-8849-4B94-89C9-54DB5B78D335}" presName="hierChild7" presStyleCnt="0"/>
      <dgm:spPr/>
    </dgm:pt>
    <dgm:pt modelId="{AAC7020A-AFFC-40A0-B392-0D5FE5691F81}" type="pres">
      <dgm:prSet presAssocID="{6B833AA0-1AD3-404D-B28E-6984BCDDE5AD}" presName="hierChild3" presStyleCnt="0"/>
      <dgm:spPr/>
    </dgm:pt>
  </dgm:ptLst>
  <dgm:cxnLst>
    <dgm:cxn modelId="{4A56D616-FEFC-4869-85C1-49B8FD2CC064}" type="presOf" srcId="{A1FB75FD-C7D0-4F2B-81E7-2E1A1827EECC}" destId="{C70E5A2D-C135-4410-AD99-16B8CCB29666}" srcOrd="0" destOrd="0" presId="urn:microsoft.com/office/officeart/2008/layout/NameandTitleOrganizationalChart"/>
    <dgm:cxn modelId="{471C416C-2807-4265-8F46-0601176407E8}" type="presOf" srcId="{EC067689-0DA4-4CBD-A2A7-717658E432B2}" destId="{372BFF92-139A-42EF-A95B-588914DAF78C}" srcOrd="0" destOrd="0" presId="urn:microsoft.com/office/officeart/2008/layout/NameandTitleOrganizationalChart"/>
    <dgm:cxn modelId="{8AE8EB60-7A3C-4BD5-B1A2-081E1ED062EA}" type="presOf" srcId="{8BE0BB79-243D-474C-8C45-F60300058E22}" destId="{35A89E8D-4783-4883-9362-34391682CD33}" srcOrd="0" destOrd="0" presId="urn:microsoft.com/office/officeart/2008/layout/NameandTitleOrganizationalChart"/>
    <dgm:cxn modelId="{5B68F900-F321-4C9B-BF43-A3E76898F357}" type="presOf" srcId="{A5482732-677F-4150-8351-55B3CBA46BBA}" destId="{9B7FC295-A512-4244-B91F-9B054869307C}" srcOrd="1" destOrd="0" presId="urn:microsoft.com/office/officeart/2008/layout/NameandTitleOrganizationalChart"/>
    <dgm:cxn modelId="{11F2F61F-A016-4949-8E14-005925501816}" type="presOf" srcId="{6B833AA0-1AD3-404D-B28E-6984BCDDE5AD}" destId="{593310C5-C517-4FAC-88DD-5D12482847E9}" srcOrd="1" destOrd="0" presId="urn:microsoft.com/office/officeart/2008/layout/NameandTitleOrganizationalChart"/>
    <dgm:cxn modelId="{9B546489-F566-4687-A4A4-6F6E37A4CD6B}" type="presOf" srcId="{AE9FFBEC-3217-4546-B618-31C187B41436}" destId="{60803F6C-2981-4051-8E8E-3288E71B14A9}" srcOrd="0" destOrd="0" presId="urn:microsoft.com/office/officeart/2008/layout/NameandTitleOrganizationalChart"/>
    <dgm:cxn modelId="{F304D925-1064-4061-8C3D-3F025A4ECCE1}" type="presOf" srcId="{A1FB75FD-C7D0-4F2B-81E7-2E1A1827EECC}" destId="{6590E27A-DFF8-4C33-BD8D-7A0E63410A46}" srcOrd="1" destOrd="0" presId="urn:microsoft.com/office/officeart/2008/layout/NameandTitleOrganizationalChart"/>
    <dgm:cxn modelId="{FA4BDEAB-A86E-4CC0-8373-5DC88A21803A}" type="presOf" srcId="{28CF7FAF-DC09-494E-B915-97BA6EE07AF6}" destId="{215015B5-94E2-4E72-B00C-C4D8FE8869DB}" srcOrd="0" destOrd="0" presId="urn:microsoft.com/office/officeart/2008/layout/NameandTitleOrganizationalChart"/>
    <dgm:cxn modelId="{8D86D5B6-BB1F-4B43-A66F-A7E82A166B96}" type="presOf" srcId="{8BE0BB79-243D-474C-8C45-F60300058E22}" destId="{9559EE13-9FA0-416C-99AB-6B3D93AE617C}" srcOrd="1" destOrd="0" presId="urn:microsoft.com/office/officeart/2008/layout/NameandTitleOrganizationalChart"/>
    <dgm:cxn modelId="{71C2D115-7E2B-4BA0-940D-4011616C46D8}" type="presOf" srcId="{D90CE218-0803-4FEF-93F2-4C13D921B8F1}" destId="{7B589DFE-9053-41DE-865D-63F47C43DF61}" srcOrd="0" destOrd="0" presId="urn:microsoft.com/office/officeart/2008/layout/NameandTitleOrganizationalChart"/>
    <dgm:cxn modelId="{C705861F-66A7-49F9-80C3-EDB8E2C372E4}" srcId="{A1FB75FD-C7D0-4F2B-81E7-2E1A1827EECC}" destId="{DBD6E5C3-238F-4537-8CD2-E6D11C919566}" srcOrd="0" destOrd="0" parTransId="{E967BC31-7C9B-46DC-9AD1-C4CFC176F6D1}" sibTransId="{CB5943BE-4578-4155-B642-B9E70F271831}"/>
    <dgm:cxn modelId="{7A75281C-8BC4-48F5-94E7-AC51FA40A46E}" type="presOf" srcId="{CB5943BE-4578-4155-B642-B9E70F271831}" destId="{C3397C57-EB93-4DDB-BB88-FD6EE6A78B77}" srcOrd="0" destOrd="0" presId="urn:microsoft.com/office/officeart/2008/layout/NameandTitleOrganizationalChart"/>
    <dgm:cxn modelId="{D097AA70-6B6C-4A09-80FE-B33864323C6F}" type="presOf" srcId="{3BFBAB8E-A9E8-4679-B1CD-0573414E2E7B}" destId="{685F83DA-A37F-41B3-9EED-8D556D424105}" srcOrd="0" destOrd="0" presId="urn:microsoft.com/office/officeart/2008/layout/NameandTitleOrganizationalChart"/>
    <dgm:cxn modelId="{076EDC9F-BD13-4C3F-B4F0-31F1E891D878}" type="presOf" srcId="{DBD6E5C3-238F-4537-8CD2-E6D11C919566}" destId="{B2C79DE5-8DF1-40B4-864A-95693BC1470A}" srcOrd="0" destOrd="0" presId="urn:microsoft.com/office/officeart/2008/layout/NameandTitleOrganizationalChart"/>
    <dgm:cxn modelId="{3172E1AC-B4BA-4950-BD64-0542BE9209CE}" srcId="{6B833AA0-1AD3-404D-B28E-6984BCDDE5AD}" destId="{6A67785F-4F86-48E5-BB9F-1ECEBABF6544}" srcOrd="1" destOrd="0" parTransId="{BE3C7CD3-C2C3-448A-96FA-6F4D31AF3572}" sibTransId="{2A55D7FD-00A1-421B-9EDB-A52496EB3D83}"/>
    <dgm:cxn modelId="{FA3808C3-3429-4299-B666-14ED61088154}" srcId="{A1FB75FD-C7D0-4F2B-81E7-2E1A1827EECC}" destId="{3BFBAB8E-A9E8-4679-B1CD-0573414E2E7B}" srcOrd="2" destOrd="0" parTransId="{EC170FAE-6C44-49C5-AE8B-472EA7EFFB65}" sibTransId="{538D1905-6A54-4B2E-BA99-37803221E94E}"/>
    <dgm:cxn modelId="{0F91F515-D482-4F30-983F-8F1F73F8CAE8}" type="presOf" srcId="{4BBB9DC1-70F6-4F9F-BA08-6C09C697127F}" destId="{036CEB05-D323-404E-A9F9-E79204CF73BF}" srcOrd="0" destOrd="0" presId="urn:microsoft.com/office/officeart/2008/layout/NameandTitleOrganizationalChart"/>
    <dgm:cxn modelId="{7984F166-AEF1-4B6C-BC37-EBC81DF1063D}" type="presOf" srcId="{D9D86F64-F827-4CAA-99CF-BE649A71CE4D}" destId="{2A85DBEC-6C71-4A69-9F6E-5BB5239A32D9}" srcOrd="0" destOrd="0" presId="urn:microsoft.com/office/officeart/2008/layout/NameandTitleOrganizationalChart"/>
    <dgm:cxn modelId="{16F835EB-71E6-40BF-9116-32B3248BAB1B}" type="presOf" srcId="{EC170FAE-6C44-49C5-AE8B-472EA7EFFB65}" destId="{5323AF5E-1740-4302-B761-0C0225846B7B}" srcOrd="0" destOrd="0" presId="urn:microsoft.com/office/officeart/2008/layout/NameandTitleOrganizationalChart"/>
    <dgm:cxn modelId="{1686DC8E-D90E-4B3A-BDB2-3FD1A9653546}" type="presOf" srcId="{12150416-8849-4B94-89C9-54DB5B78D335}" destId="{EE0A99A3-433B-4529-A74C-59741F945112}" srcOrd="0" destOrd="0" presId="urn:microsoft.com/office/officeart/2008/layout/NameandTitleOrganizationalChart"/>
    <dgm:cxn modelId="{DDB880E3-3AF8-4BF6-95B0-FBF32E348DFA}" srcId="{6B833AA0-1AD3-404D-B28E-6984BCDDE5AD}" destId="{3AD49583-ADFD-449E-9934-83AD8B873042}" srcOrd="0" destOrd="0" parTransId="{EC067689-0DA4-4CBD-A2A7-717658E432B2}" sibTransId="{DB51D489-DDC0-4815-94E9-18A4635CA58B}"/>
    <dgm:cxn modelId="{71FDD568-7613-4162-A10E-3995B7214BDC}" type="presOf" srcId="{7186DF4F-CB8F-43B2-8380-A158B1A0E91E}" destId="{F77F43E9-2557-4F7D-A762-F3013B2FAEF1}" srcOrd="0" destOrd="0" presId="urn:microsoft.com/office/officeart/2008/layout/NameandTitleOrganizationalChart"/>
    <dgm:cxn modelId="{72B234C2-4170-4067-96D4-BF302C979774}" type="presOf" srcId="{538D1905-6A54-4B2E-BA99-37803221E94E}" destId="{5DDFEE0C-91EE-413F-836F-D69643BEE900}" srcOrd="0" destOrd="0" presId="urn:microsoft.com/office/officeart/2008/layout/NameandTitleOrganizationalChart"/>
    <dgm:cxn modelId="{7673B589-CB21-4B38-8A75-EFE3DB2C17FF}" srcId="{6A67785F-4F86-48E5-BB9F-1ECEBABF6544}" destId="{D9D86F64-F827-4CAA-99CF-BE649A71CE4D}" srcOrd="0" destOrd="0" parTransId="{727674BB-4290-4F58-B705-0672043B68E6}" sibTransId="{B96D0A09-ABBC-438F-B14C-03BCC3729086}"/>
    <dgm:cxn modelId="{54BA3E98-32C3-4B5F-9CB4-6CE74523A7A4}" srcId="{A1FB75FD-C7D0-4F2B-81E7-2E1A1827EECC}" destId="{A5482732-677F-4150-8351-55B3CBA46BBA}" srcOrd="1" destOrd="0" parTransId="{11B98178-9B74-46DB-BC64-5ECAE84F79E5}" sibTransId="{25EFC175-2713-46B0-9DA7-B316C5B15E0F}"/>
    <dgm:cxn modelId="{9F771188-B2C4-4699-BEB7-5B2F9D124F80}" srcId="{6A67785F-4F86-48E5-BB9F-1ECEBABF6544}" destId="{A1FB75FD-C7D0-4F2B-81E7-2E1A1827EECC}" srcOrd="1" destOrd="0" parTransId="{38977485-4ECA-4226-B7E5-FA6B364D521E}" sibTransId="{D90CE218-0803-4FEF-93F2-4C13D921B8F1}"/>
    <dgm:cxn modelId="{76B91E03-EC67-473D-B98F-CE13188B52EB}" type="presOf" srcId="{3AD49583-ADFD-449E-9934-83AD8B873042}" destId="{01A9A2AF-F4E2-4F9A-97A1-B024627136C8}" srcOrd="1" destOrd="0" presId="urn:microsoft.com/office/officeart/2008/layout/NameandTitleOrganizationalChart"/>
    <dgm:cxn modelId="{12A4B798-1F2B-4DAF-8424-C310992FBD1F}" srcId="{7186DF4F-CB8F-43B2-8380-A158B1A0E91E}" destId="{6B833AA0-1AD3-404D-B28E-6984BCDDE5AD}" srcOrd="0" destOrd="0" parTransId="{2E20863B-9F15-4218-980C-43100697EF23}" sibTransId="{4BBB9DC1-70F6-4F9F-BA08-6C09C697127F}"/>
    <dgm:cxn modelId="{CA46F6ED-9C55-47A0-8AB2-9CE6C0A9A3EE}" srcId="{6A67785F-4F86-48E5-BB9F-1ECEBABF6544}" destId="{8BE0BB79-243D-474C-8C45-F60300058E22}" srcOrd="2" destOrd="0" parTransId="{BA24660F-BB72-4915-8F45-79AF171D4CB3}" sibTransId="{6A5FF9F1-BB78-48AF-820E-0BB153BB4466}"/>
    <dgm:cxn modelId="{F14CAAB3-E0B0-415E-8E8A-7A57DD03B6A3}" type="presOf" srcId="{6B833AA0-1AD3-404D-B28E-6984BCDDE5AD}" destId="{C27C3150-74FE-4E02-9D8E-862A6DB78DA7}" srcOrd="0" destOrd="0" presId="urn:microsoft.com/office/officeart/2008/layout/NameandTitleOrganizationalChart"/>
    <dgm:cxn modelId="{DEEC8D68-55E5-4FAA-BF35-FAAA566E63C2}" type="presOf" srcId="{6A5FF9F1-BB78-48AF-820E-0BB153BB4466}" destId="{EABDDA30-03D2-416B-AF40-C02FB1104ABF}" srcOrd="0" destOrd="0" presId="urn:microsoft.com/office/officeart/2008/layout/NameandTitleOrganizationalChart"/>
    <dgm:cxn modelId="{917183CD-C115-415E-B302-0E9F7E4E840F}" type="presOf" srcId="{DB51D489-DDC0-4815-94E9-18A4635CA58B}" destId="{9BB25A49-D5CE-4A48-ADEB-74D8B0A5182A}" srcOrd="0" destOrd="0" presId="urn:microsoft.com/office/officeart/2008/layout/NameandTitleOrganizationalChart"/>
    <dgm:cxn modelId="{ACF23B1A-89A9-4D55-9D3F-7CAF3E7F3DE6}" type="presOf" srcId="{3BFBAB8E-A9E8-4679-B1CD-0573414E2E7B}" destId="{907493F8-F4C9-449D-9585-531C9B8DAE79}" srcOrd="1" destOrd="0" presId="urn:microsoft.com/office/officeart/2008/layout/NameandTitleOrganizationalChart"/>
    <dgm:cxn modelId="{575D77FC-7F30-4058-8A64-E74A00B9F063}" type="presOf" srcId="{A5482732-677F-4150-8351-55B3CBA46BBA}" destId="{5CA79283-2219-4B61-B667-E17DDDA65DC7}" srcOrd="0" destOrd="0" presId="urn:microsoft.com/office/officeart/2008/layout/NameandTitleOrganizationalChart"/>
    <dgm:cxn modelId="{0959111D-7640-4AA1-AF72-095CCB72DAB9}" type="presOf" srcId="{38977485-4ECA-4226-B7E5-FA6B364D521E}" destId="{C0E1B890-AB00-47A6-B791-4D6A97AF9160}" srcOrd="0" destOrd="0" presId="urn:microsoft.com/office/officeart/2008/layout/NameandTitleOrganizationalChart"/>
    <dgm:cxn modelId="{4F575395-FCC2-4CDE-8AC1-6A703CC1C67E}" type="presOf" srcId="{D9D86F64-F827-4CAA-99CF-BE649A71CE4D}" destId="{F5614B16-5B54-415C-B869-BAF54E79B85E}" srcOrd="1" destOrd="0" presId="urn:microsoft.com/office/officeart/2008/layout/NameandTitleOrganizationalChart"/>
    <dgm:cxn modelId="{A5973FE1-0388-4BEB-81B9-4AB09209F49A}" type="presOf" srcId="{BA24660F-BB72-4915-8F45-79AF171D4CB3}" destId="{97813CBC-34A4-4225-AE97-AB618728A622}" srcOrd="0" destOrd="0" presId="urn:microsoft.com/office/officeart/2008/layout/NameandTitleOrganizationalChart"/>
    <dgm:cxn modelId="{0B5038E2-4D18-4023-B933-603C3C9C3DF6}" type="presOf" srcId="{E967BC31-7C9B-46DC-9AD1-C4CFC176F6D1}" destId="{69EE29F7-BC66-44AA-9E8F-554C12022A2C}" srcOrd="0" destOrd="0" presId="urn:microsoft.com/office/officeart/2008/layout/NameandTitleOrganizationalChart"/>
    <dgm:cxn modelId="{74857956-9245-46E6-BAA2-51F8437BFAFC}" type="presOf" srcId="{727674BB-4290-4F58-B705-0672043B68E6}" destId="{450DA5D9-0313-4AC5-A7EB-0F6CC86EFBE6}" srcOrd="0" destOrd="0" presId="urn:microsoft.com/office/officeart/2008/layout/NameandTitleOrganizationalChart"/>
    <dgm:cxn modelId="{4B82010B-9563-4520-BB52-73B8AA22307C}" type="presOf" srcId="{3AD49583-ADFD-449E-9934-83AD8B873042}" destId="{941B0C3D-4832-48AB-9A98-E82BF0DFD1C0}" srcOrd="0" destOrd="0" presId="urn:microsoft.com/office/officeart/2008/layout/NameandTitleOrganizationalChart"/>
    <dgm:cxn modelId="{759D88DB-A9D3-483E-A5F0-D31AAF08427F}" type="presOf" srcId="{6A67785F-4F86-48E5-BB9F-1ECEBABF6544}" destId="{7B1E824A-5CA8-482A-A2CB-D661DE7B1246}" srcOrd="1" destOrd="0" presId="urn:microsoft.com/office/officeart/2008/layout/NameandTitleOrganizationalChart"/>
    <dgm:cxn modelId="{5B1A1530-8092-4EDB-B302-3C26CAD03B1E}" type="presOf" srcId="{11B98178-9B74-46DB-BC64-5ECAE84F79E5}" destId="{66A0C23D-8D28-4E72-B39F-7A93E65736A9}" srcOrd="0" destOrd="0" presId="urn:microsoft.com/office/officeart/2008/layout/NameandTitleOrganizationalChart"/>
    <dgm:cxn modelId="{01B698C9-8523-4015-B158-ABD41958C1CC}" type="presOf" srcId="{B96D0A09-ABBC-438F-B14C-03BCC3729086}" destId="{4FAD0023-A621-44BA-8BF1-7F9D1F1270F9}" srcOrd="0" destOrd="0" presId="urn:microsoft.com/office/officeart/2008/layout/NameandTitleOrganizationalChart"/>
    <dgm:cxn modelId="{9DC8D57B-AE3C-40BD-87D0-BB392CE06B10}" type="presOf" srcId="{2A55D7FD-00A1-421B-9EDB-A52496EB3D83}" destId="{439C1BE2-6419-4EF5-99A0-789C5FC00482}" srcOrd="0" destOrd="0" presId="urn:microsoft.com/office/officeart/2008/layout/NameandTitleOrganizationalChart"/>
    <dgm:cxn modelId="{BD5C4F8C-5123-409E-8A24-9667700F1069}" type="presOf" srcId="{12150416-8849-4B94-89C9-54DB5B78D335}" destId="{53C6310D-C45B-47DA-81A3-4D58A0C473AC}" srcOrd="1" destOrd="0" presId="urn:microsoft.com/office/officeart/2008/layout/NameandTitleOrganizationalChart"/>
    <dgm:cxn modelId="{98B20DAC-0CF9-48C2-BA86-EBE6E7090037}" type="presOf" srcId="{BE3C7CD3-C2C3-448A-96FA-6F4D31AF3572}" destId="{F838C859-201C-405F-ACEA-569DF1DB359A}" srcOrd="0" destOrd="0" presId="urn:microsoft.com/office/officeart/2008/layout/NameandTitleOrganizationalChart"/>
    <dgm:cxn modelId="{1A45C6B6-2DEB-4DD3-85E4-503057E8E8CA}" srcId="{6A67785F-4F86-48E5-BB9F-1ECEBABF6544}" destId="{12150416-8849-4B94-89C9-54DB5B78D335}" srcOrd="3" destOrd="0" parTransId="{28CF7FAF-DC09-494E-B915-97BA6EE07AF6}" sibTransId="{AE9FFBEC-3217-4546-B618-31C187B41436}"/>
    <dgm:cxn modelId="{A80EDA56-E538-4868-9E2B-ABE02FEDE919}" type="presOf" srcId="{25EFC175-2713-46B0-9DA7-B316C5B15E0F}" destId="{05F3F119-4CAF-45CC-9D56-3CC0A286A98E}" srcOrd="0" destOrd="0" presId="urn:microsoft.com/office/officeart/2008/layout/NameandTitleOrganizationalChart"/>
    <dgm:cxn modelId="{741D1146-403E-4A84-B482-1FBB525A3A3C}" type="presOf" srcId="{DBD6E5C3-238F-4537-8CD2-E6D11C919566}" destId="{C07F9671-431D-4C1B-A5D1-BA4146BBBF50}" srcOrd="1" destOrd="0" presId="urn:microsoft.com/office/officeart/2008/layout/NameandTitleOrganizationalChart"/>
    <dgm:cxn modelId="{748505D8-574B-487B-AD95-D908E90F5AC5}" type="presOf" srcId="{6A67785F-4F86-48E5-BB9F-1ECEBABF6544}" destId="{C8D960CB-594F-4703-9263-D6C05C9E29AC}" srcOrd="0" destOrd="0" presId="urn:microsoft.com/office/officeart/2008/layout/NameandTitleOrganizationalChart"/>
    <dgm:cxn modelId="{2DA0DFFA-37CD-49B2-B4D3-683C0BBF3BD1}" type="presParOf" srcId="{F77F43E9-2557-4F7D-A762-F3013B2FAEF1}" destId="{96815BD9-AC4B-40C1-A152-D7920A441C47}" srcOrd="0" destOrd="0" presId="urn:microsoft.com/office/officeart/2008/layout/NameandTitleOrganizationalChart"/>
    <dgm:cxn modelId="{A9FCA607-5A01-449E-AC44-12D445139E60}" type="presParOf" srcId="{96815BD9-AC4B-40C1-A152-D7920A441C47}" destId="{ED8AB17A-2F02-434C-98F5-64F9580014F4}" srcOrd="0" destOrd="0" presId="urn:microsoft.com/office/officeart/2008/layout/NameandTitleOrganizationalChart"/>
    <dgm:cxn modelId="{F8F36CCF-D0B5-4F15-AC6C-FA1A14F3E2F5}" type="presParOf" srcId="{ED8AB17A-2F02-434C-98F5-64F9580014F4}" destId="{C27C3150-74FE-4E02-9D8E-862A6DB78DA7}" srcOrd="0" destOrd="0" presId="urn:microsoft.com/office/officeart/2008/layout/NameandTitleOrganizationalChart"/>
    <dgm:cxn modelId="{A363B2C2-E36B-4C45-9708-E4BFE0055BC8}" type="presParOf" srcId="{ED8AB17A-2F02-434C-98F5-64F9580014F4}" destId="{036CEB05-D323-404E-A9F9-E79204CF73BF}" srcOrd="1" destOrd="0" presId="urn:microsoft.com/office/officeart/2008/layout/NameandTitleOrganizationalChart"/>
    <dgm:cxn modelId="{97FA9F82-5B37-48F6-9F51-A08A5009BF5E}" type="presParOf" srcId="{ED8AB17A-2F02-434C-98F5-64F9580014F4}" destId="{593310C5-C517-4FAC-88DD-5D12482847E9}" srcOrd="2" destOrd="0" presId="urn:microsoft.com/office/officeart/2008/layout/NameandTitleOrganizationalChart"/>
    <dgm:cxn modelId="{33B60AAB-7AD3-4271-9835-B28044EA3EEB}" type="presParOf" srcId="{96815BD9-AC4B-40C1-A152-D7920A441C47}" destId="{C0683344-1D3B-4450-9A57-2E8FE06ACD9A}" srcOrd="1" destOrd="0" presId="urn:microsoft.com/office/officeart/2008/layout/NameandTitleOrganizationalChart"/>
    <dgm:cxn modelId="{11EDA148-A0C7-42DF-81CC-92742FE64568}" type="presParOf" srcId="{C0683344-1D3B-4450-9A57-2E8FE06ACD9A}" destId="{372BFF92-139A-42EF-A95B-588914DAF78C}" srcOrd="0" destOrd="0" presId="urn:microsoft.com/office/officeart/2008/layout/NameandTitleOrganizationalChart"/>
    <dgm:cxn modelId="{B1D8864D-7243-44A4-A9B7-2170FC1E1AFF}" type="presParOf" srcId="{C0683344-1D3B-4450-9A57-2E8FE06ACD9A}" destId="{44E3E977-8B36-475C-BAA1-0CDFAF91D2CF}" srcOrd="1" destOrd="0" presId="urn:microsoft.com/office/officeart/2008/layout/NameandTitleOrganizationalChart"/>
    <dgm:cxn modelId="{97E2FAD2-1A04-46CE-A22E-85271338E9B9}" type="presParOf" srcId="{44E3E977-8B36-475C-BAA1-0CDFAF91D2CF}" destId="{640060DF-F84C-4773-8E2D-4847BDF8D1A3}" srcOrd="0" destOrd="0" presId="urn:microsoft.com/office/officeart/2008/layout/NameandTitleOrganizationalChart"/>
    <dgm:cxn modelId="{6827C862-6F2B-451A-9A02-F671D8999445}" type="presParOf" srcId="{640060DF-F84C-4773-8E2D-4847BDF8D1A3}" destId="{941B0C3D-4832-48AB-9A98-E82BF0DFD1C0}" srcOrd="0" destOrd="0" presId="urn:microsoft.com/office/officeart/2008/layout/NameandTitleOrganizationalChart"/>
    <dgm:cxn modelId="{23723F74-794F-42BF-9A65-8138DBDADD92}" type="presParOf" srcId="{640060DF-F84C-4773-8E2D-4847BDF8D1A3}" destId="{9BB25A49-D5CE-4A48-ADEB-74D8B0A5182A}" srcOrd="1" destOrd="0" presId="urn:microsoft.com/office/officeart/2008/layout/NameandTitleOrganizationalChart"/>
    <dgm:cxn modelId="{4BD2C2C3-ED4F-419C-8CC8-5DA606FF390C}" type="presParOf" srcId="{640060DF-F84C-4773-8E2D-4847BDF8D1A3}" destId="{01A9A2AF-F4E2-4F9A-97A1-B024627136C8}" srcOrd="2" destOrd="0" presId="urn:microsoft.com/office/officeart/2008/layout/NameandTitleOrganizationalChart"/>
    <dgm:cxn modelId="{B498200A-6329-4D13-9ABC-1D6B7BFAA6E4}" type="presParOf" srcId="{44E3E977-8B36-475C-BAA1-0CDFAF91D2CF}" destId="{876D26B2-0B2B-477E-91B1-F589DDCF1C27}" srcOrd="1" destOrd="0" presId="urn:microsoft.com/office/officeart/2008/layout/NameandTitleOrganizationalChart"/>
    <dgm:cxn modelId="{04A72B26-2394-475F-9A72-0687EE96B647}" type="presParOf" srcId="{44E3E977-8B36-475C-BAA1-0CDFAF91D2CF}" destId="{EF3C3396-8122-4C31-969E-D6E0D3C0CD37}" srcOrd="2" destOrd="0" presId="urn:microsoft.com/office/officeart/2008/layout/NameandTitleOrganizationalChart"/>
    <dgm:cxn modelId="{C64F1884-FCCD-4246-B146-8BA9F7236A28}" type="presParOf" srcId="{C0683344-1D3B-4450-9A57-2E8FE06ACD9A}" destId="{F838C859-201C-405F-ACEA-569DF1DB359A}" srcOrd="2" destOrd="0" presId="urn:microsoft.com/office/officeart/2008/layout/NameandTitleOrganizationalChart"/>
    <dgm:cxn modelId="{19C3F3BD-37CE-4FCE-A10E-7A0049FBAACA}" type="presParOf" srcId="{C0683344-1D3B-4450-9A57-2E8FE06ACD9A}" destId="{6FB14ABC-04AA-4ED6-95D7-874ADD9E2522}" srcOrd="3" destOrd="0" presId="urn:microsoft.com/office/officeart/2008/layout/NameandTitleOrganizationalChart"/>
    <dgm:cxn modelId="{243093EE-8B2B-4B00-AF3A-2467FD7E6462}" type="presParOf" srcId="{6FB14ABC-04AA-4ED6-95D7-874ADD9E2522}" destId="{C9E33051-224A-45AE-AB51-721B1987107F}" srcOrd="0" destOrd="0" presId="urn:microsoft.com/office/officeart/2008/layout/NameandTitleOrganizationalChart"/>
    <dgm:cxn modelId="{79467648-E42E-448B-A8F1-D6DF80B304F9}" type="presParOf" srcId="{C9E33051-224A-45AE-AB51-721B1987107F}" destId="{C8D960CB-594F-4703-9263-D6C05C9E29AC}" srcOrd="0" destOrd="0" presId="urn:microsoft.com/office/officeart/2008/layout/NameandTitleOrganizationalChart"/>
    <dgm:cxn modelId="{7CCEBC03-045E-4AA4-B876-8D87C8597ED8}" type="presParOf" srcId="{C9E33051-224A-45AE-AB51-721B1987107F}" destId="{439C1BE2-6419-4EF5-99A0-789C5FC00482}" srcOrd="1" destOrd="0" presId="urn:microsoft.com/office/officeart/2008/layout/NameandTitleOrganizationalChart"/>
    <dgm:cxn modelId="{C11F3109-E6AE-44DC-A924-367E59967CA9}" type="presParOf" srcId="{C9E33051-224A-45AE-AB51-721B1987107F}" destId="{7B1E824A-5CA8-482A-A2CB-D661DE7B1246}" srcOrd="2" destOrd="0" presId="urn:microsoft.com/office/officeart/2008/layout/NameandTitleOrganizationalChart"/>
    <dgm:cxn modelId="{54AFB273-91D7-4945-B2D4-20DDDD8E2034}" type="presParOf" srcId="{6FB14ABC-04AA-4ED6-95D7-874ADD9E2522}" destId="{7CC725D2-B6DE-4E13-85F1-A5BD8A5C5A1A}" srcOrd="1" destOrd="0" presId="urn:microsoft.com/office/officeart/2008/layout/NameandTitleOrganizationalChart"/>
    <dgm:cxn modelId="{BCF18823-2C5C-4FAB-AFF0-7CEABA85AF3C}" type="presParOf" srcId="{7CC725D2-B6DE-4E13-85F1-A5BD8A5C5A1A}" destId="{450DA5D9-0313-4AC5-A7EB-0F6CC86EFBE6}" srcOrd="0" destOrd="0" presId="urn:microsoft.com/office/officeart/2008/layout/NameandTitleOrganizationalChart"/>
    <dgm:cxn modelId="{03BD504E-BEC2-4975-B1D8-E6204260044A}" type="presParOf" srcId="{7CC725D2-B6DE-4E13-85F1-A5BD8A5C5A1A}" destId="{D36698EA-F4E0-42D5-9FA2-CEF63B74A5DB}" srcOrd="1" destOrd="0" presId="urn:microsoft.com/office/officeart/2008/layout/NameandTitleOrganizationalChart"/>
    <dgm:cxn modelId="{74BE2C6B-2FC1-454D-A383-5CEC464BBC66}" type="presParOf" srcId="{D36698EA-F4E0-42D5-9FA2-CEF63B74A5DB}" destId="{52E7FCF7-2BB6-4620-9C57-651649770EB7}" srcOrd="0" destOrd="0" presId="urn:microsoft.com/office/officeart/2008/layout/NameandTitleOrganizationalChart"/>
    <dgm:cxn modelId="{B5F2C470-281D-4BE1-B9D8-846C7E137C62}" type="presParOf" srcId="{52E7FCF7-2BB6-4620-9C57-651649770EB7}" destId="{2A85DBEC-6C71-4A69-9F6E-5BB5239A32D9}" srcOrd="0" destOrd="0" presId="urn:microsoft.com/office/officeart/2008/layout/NameandTitleOrganizationalChart"/>
    <dgm:cxn modelId="{19EB1633-89E6-4A54-849A-498C5C1D29F6}" type="presParOf" srcId="{52E7FCF7-2BB6-4620-9C57-651649770EB7}" destId="{4FAD0023-A621-44BA-8BF1-7F9D1F1270F9}" srcOrd="1" destOrd="0" presId="urn:microsoft.com/office/officeart/2008/layout/NameandTitleOrganizationalChart"/>
    <dgm:cxn modelId="{649AE91D-C9E2-4B32-91B7-ADA7AAF82F1A}" type="presParOf" srcId="{52E7FCF7-2BB6-4620-9C57-651649770EB7}" destId="{F5614B16-5B54-415C-B869-BAF54E79B85E}" srcOrd="2" destOrd="0" presId="urn:microsoft.com/office/officeart/2008/layout/NameandTitleOrganizationalChart"/>
    <dgm:cxn modelId="{09D8F46F-5EA9-46C7-AF9A-58621F02F468}" type="presParOf" srcId="{D36698EA-F4E0-42D5-9FA2-CEF63B74A5DB}" destId="{F8B21A01-6E96-445A-ABB8-48CFE464D4A9}" srcOrd="1" destOrd="0" presId="urn:microsoft.com/office/officeart/2008/layout/NameandTitleOrganizationalChart"/>
    <dgm:cxn modelId="{6C6F11A8-374D-4D94-95EE-2FD9E1480FDE}" type="presParOf" srcId="{D36698EA-F4E0-42D5-9FA2-CEF63B74A5DB}" destId="{4894A641-BAB3-4697-B3ED-6D97244C0F34}" srcOrd="2" destOrd="0" presId="urn:microsoft.com/office/officeart/2008/layout/NameandTitleOrganizationalChart"/>
    <dgm:cxn modelId="{1B29FB88-BF12-424F-A060-14DBD4BD225A}" type="presParOf" srcId="{7CC725D2-B6DE-4E13-85F1-A5BD8A5C5A1A}" destId="{C0E1B890-AB00-47A6-B791-4D6A97AF9160}" srcOrd="2" destOrd="0" presId="urn:microsoft.com/office/officeart/2008/layout/NameandTitleOrganizationalChart"/>
    <dgm:cxn modelId="{80DB3412-1120-4408-A9F6-076BF922B8A0}" type="presParOf" srcId="{7CC725D2-B6DE-4E13-85F1-A5BD8A5C5A1A}" destId="{59F5EB80-872E-49DD-A969-E51B0706469B}" srcOrd="3" destOrd="0" presId="urn:microsoft.com/office/officeart/2008/layout/NameandTitleOrganizationalChart"/>
    <dgm:cxn modelId="{7A73FB7B-39DC-4621-B8C9-268AC04AD55F}" type="presParOf" srcId="{59F5EB80-872E-49DD-A969-E51B0706469B}" destId="{D863EFAB-642C-4B00-B28D-E02B00AF0210}" srcOrd="0" destOrd="0" presId="urn:microsoft.com/office/officeart/2008/layout/NameandTitleOrganizationalChart"/>
    <dgm:cxn modelId="{83AD9EC3-9CEE-4A02-A882-3B14D646D766}" type="presParOf" srcId="{D863EFAB-642C-4B00-B28D-E02B00AF0210}" destId="{C70E5A2D-C135-4410-AD99-16B8CCB29666}" srcOrd="0" destOrd="0" presId="urn:microsoft.com/office/officeart/2008/layout/NameandTitleOrganizationalChart"/>
    <dgm:cxn modelId="{12C88FBB-CE9B-4597-9E0C-0F1F611BFA1D}" type="presParOf" srcId="{D863EFAB-642C-4B00-B28D-E02B00AF0210}" destId="{7B589DFE-9053-41DE-865D-63F47C43DF61}" srcOrd="1" destOrd="0" presId="urn:microsoft.com/office/officeart/2008/layout/NameandTitleOrganizationalChart"/>
    <dgm:cxn modelId="{C8C56DD6-A466-4372-A3DA-98E244D24303}" type="presParOf" srcId="{D863EFAB-642C-4B00-B28D-E02B00AF0210}" destId="{6590E27A-DFF8-4C33-BD8D-7A0E63410A46}" srcOrd="2" destOrd="0" presId="urn:microsoft.com/office/officeart/2008/layout/NameandTitleOrganizationalChart"/>
    <dgm:cxn modelId="{86C70CEE-F8C7-4420-98B1-71A6A0F61950}" type="presParOf" srcId="{59F5EB80-872E-49DD-A969-E51B0706469B}" destId="{57B485D0-62EF-48B1-A5A4-C139CAD5A925}" srcOrd="1" destOrd="0" presId="urn:microsoft.com/office/officeart/2008/layout/NameandTitleOrganizationalChart"/>
    <dgm:cxn modelId="{5A6E905B-BEEC-4EFF-BAD2-DEE0947F99DA}" type="presParOf" srcId="{57B485D0-62EF-48B1-A5A4-C139CAD5A925}" destId="{69EE29F7-BC66-44AA-9E8F-554C12022A2C}" srcOrd="0" destOrd="0" presId="urn:microsoft.com/office/officeart/2008/layout/NameandTitleOrganizationalChart"/>
    <dgm:cxn modelId="{9C878CD8-CAA8-4102-87E6-531432018FB5}" type="presParOf" srcId="{57B485D0-62EF-48B1-A5A4-C139CAD5A925}" destId="{7F32EAFC-404D-4808-92FF-58950389AF1D}" srcOrd="1" destOrd="0" presId="urn:microsoft.com/office/officeart/2008/layout/NameandTitleOrganizationalChart"/>
    <dgm:cxn modelId="{19D00B29-571F-41A6-A9F5-918654171820}" type="presParOf" srcId="{7F32EAFC-404D-4808-92FF-58950389AF1D}" destId="{9BCF0B9C-BB95-41E9-BB38-2068101D1EA1}" srcOrd="0" destOrd="0" presId="urn:microsoft.com/office/officeart/2008/layout/NameandTitleOrganizationalChart"/>
    <dgm:cxn modelId="{3B2E33AD-713B-44AF-A2F0-CBF6998AE06D}" type="presParOf" srcId="{9BCF0B9C-BB95-41E9-BB38-2068101D1EA1}" destId="{B2C79DE5-8DF1-40B4-864A-95693BC1470A}" srcOrd="0" destOrd="0" presId="urn:microsoft.com/office/officeart/2008/layout/NameandTitleOrganizationalChart"/>
    <dgm:cxn modelId="{9C254E00-78F8-4CFA-8A1F-92531B21804C}" type="presParOf" srcId="{9BCF0B9C-BB95-41E9-BB38-2068101D1EA1}" destId="{C3397C57-EB93-4DDB-BB88-FD6EE6A78B77}" srcOrd="1" destOrd="0" presId="urn:microsoft.com/office/officeart/2008/layout/NameandTitleOrganizationalChart"/>
    <dgm:cxn modelId="{CBA29DEA-000E-4368-A033-6A6FC1022A17}" type="presParOf" srcId="{9BCF0B9C-BB95-41E9-BB38-2068101D1EA1}" destId="{C07F9671-431D-4C1B-A5D1-BA4146BBBF50}" srcOrd="2" destOrd="0" presId="urn:microsoft.com/office/officeart/2008/layout/NameandTitleOrganizationalChart"/>
    <dgm:cxn modelId="{A7BFD394-BCA3-43CA-9B57-56A78EBFB3DE}" type="presParOf" srcId="{7F32EAFC-404D-4808-92FF-58950389AF1D}" destId="{F7066404-B165-4D87-8F49-8B809849C612}" srcOrd="1" destOrd="0" presId="urn:microsoft.com/office/officeart/2008/layout/NameandTitleOrganizationalChart"/>
    <dgm:cxn modelId="{2C7385A5-1A36-4AF9-8C4C-57967CDC1409}" type="presParOf" srcId="{7F32EAFC-404D-4808-92FF-58950389AF1D}" destId="{ECAF5F0A-DABF-4F42-9801-F9E1FA1A62AA}" srcOrd="2" destOrd="0" presId="urn:microsoft.com/office/officeart/2008/layout/NameandTitleOrganizationalChart"/>
    <dgm:cxn modelId="{9CC6DD8C-96D6-443E-9EC6-5F4E62E35406}" type="presParOf" srcId="{57B485D0-62EF-48B1-A5A4-C139CAD5A925}" destId="{66A0C23D-8D28-4E72-B39F-7A93E65736A9}" srcOrd="2" destOrd="0" presId="urn:microsoft.com/office/officeart/2008/layout/NameandTitleOrganizationalChart"/>
    <dgm:cxn modelId="{C9A426E6-90EE-416A-9E67-2517851EFD3C}" type="presParOf" srcId="{57B485D0-62EF-48B1-A5A4-C139CAD5A925}" destId="{CCB75571-5CE4-4F8E-882E-C2989838069B}" srcOrd="3" destOrd="0" presId="urn:microsoft.com/office/officeart/2008/layout/NameandTitleOrganizationalChart"/>
    <dgm:cxn modelId="{D7752A0D-213C-4117-B3E0-7B2BE80AA5F4}" type="presParOf" srcId="{CCB75571-5CE4-4F8E-882E-C2989838069B}" destId="{AD713781-1C0D-44B0-AF52-EAC6D7108D31}" srcOrd="0" destOrd="0" presId="urn:microsoft.com/office/officeart/2008/layout/NameandTitleOrganizationalChart"/>
    <dgm:cxn modelId="{35D795FB-7192-44BB-981E-2E010604C841}" type="presParOf" srcId="{AD713781-1C0D-44B0-AF52-EAC6D7108D31}" destId="{5CA79283-2219-4B61-B667-E17DDDA65DC7}" srcOrd="0" destOrd="0" presId="urn:microsoft.com/office/officeart/2008/layout/NameandTitleOrganizationalChart"/>
    <dgm:cxn modelId="{807A27FB-11EC-4834-A15E-853A88F16D9E}" type="presParOf" srcId="{AD713781-1C0D-44B0-AF52-EAC6D7108D31}" destId="{05F3F119-4CAF-45CC-9D56-3CC0A286A98E}" srcOrd="1" destOrd="0" presId="urn:microsoft.com/office/officeart/2008/layout/NameandTitleOrganizationalChart"/>
    <dgm:cxn modelId="{0C41CA60-3007-41DF-ABE0-C47D41CFAF06}" type="presParOf" srcId="{AD713781-1C0D-44B0-AF52-EAC6D7108D31}" destId="{9B7FC295-A512-4244-B91F-9B054869307C}" srcOrd="2" destOrd="0" presId="urn:microsoft.com/office/officeart/2008/layout/NameandTitleOrganizationalChart"/>
    <dgm:cxn modelId="{EFEEC5F6-6B5F-435E-8D0B-1E23A5B2AE55}" type="presParOf" srcId="{CCB75571-5CE4-4F8E-882E-C2989838069B}" destId="{EC3E57F9-8455-4CFB-9F46-E7195A9B5DDA}" srcOrd="1" destOrd="0" presId="urn:microsoft.com/office/officeart/2008/layout/NameandTitleOrganizationalChart"/>
    <dgm:cxn modelId="{6CF35D2B-C6B1-4568-8B64-905BEC780235}" type="presParOf" srcId="{CCB75571-5CE4-4F8E-882E-C2989838069B}" destId="{78100A57-B57C-4112-9275-DC43621FCA7B}" srcOrd="2" destOrd="0" presId="urn:microsoft.com/office/officeart/2008/layout/NameandTitleOrganizationalChart"/>
    <dgm:cxn modelId="{B0E87546-F959-40B5-A009-1A421D86B703}" type="presParOf" srcId="{57B485D0-62EF-48B1-A5A4-C139CAD5A925}" destId="{5323AF5E-1740-4302-B761-0C0225846B7B}" srcOrd="4" destOrd="0" presId="urn:microsoft.com/office/officeart/2008/layout/NameandTitleOrganizationalChart"/>
    <dgm:cxn modelId="{B675C540-FAE6-4B70-89D1-845596D786FF}" type="presParOf" srcId="{57B485D0-62EF-48B1-A5A4-C139CAD5A925}" destId="{25C849AF-3337-4205-A7F2-43F193DDDA29}" srcOrd="5" destOrd="0" presId="urn:microsoft.com/office/officeart/2008/layout/NameandTitleOrganizationalChart"/>
    <dgm:cxn modelId="{BA58E424-30A6-4A35-88C7-2886AE963E87}" type="presParOf" srcId="{25C849AF-3337-4205-A7F2-43F193DDDA29}" destId="{90FB3931-182F-4A96-A06F-4252A85C5309}" srcOrd="0" destOrd="0" presId="urn:microsoft.com/office/officeart/2008/layout/NameandTitleOrganizationalChart"/>
    <dgm:cxn modelId="{9467D748-8C5B-4782-924D-7ADC9AA52EDF}" type="presParOf" srcId="{90FB3931-182F-4A96-A06F-4252A85C5309}" destId="{685F83DA-A37F-41B3-9EED-8D556D424105}" srcOrd="0" destOrd="0" presId="urn:microsoft.com/office/officeart/2008/layout/NameandTitleOrganizationalChart"/>
    <dgm:cxn modelId="{4338980F-B749-49E7-A743-A6443C5C6989}" type="presParOf" srcId="{90FB3931-182F-4A96-A06F-4252A85C5309}" destId="{5DDFEE0C-91EE-413F-836F-D69643BEE900}" srcOrd="1" destOrd="0" presId="urn:microsoft.com/office/officeart/2008/layout/NameandTitleOrganizationalChart"/>
    <dgm:cxn modelId="{03AC7D1A-9817-427F-ADB2-006166A681BF}" type="presParOf" srcId="{90FB3931-182F-4A96-A06F-4252A85C5309}" destId="{907493F8-F4C9-449D-9585-531C9B8DAE79}" srcOrd="2" destOrd="0" presId="urn:microsoft.com/office/officeart/2008/layout/NameandTitleOrganizationalChart"/>
    <dgm:cxn modelId="{41B82231-B9E2-40B3-BCB1-008B5FD33174}" type="presParOf" srcId="{25C849AF-3337-4205-A7F2-43F193DDDA29}" destId="{24315154-F1E2-4188-BFC6-EAAF6FE644EC}" srcOrd="1" destOrd="0" presId="urn:microsoft.com/office/officeart/2008/layout/NameandTitleOrganizationalChart"/>
    <dgm:cxn modelId="{F2367F1D-9C2F-452B-ADC8-368881DD528C}" type="presParOf" srcId="{25C849AF-3337-4205-A7F2-43F193DDDA29}" destId="{6FD7F65E-0E9B-4A73-BDFC-EA3298746890}" srcOrd="2" destOrd="0" presId="urn:microsoft.com/office/officeart/2008/layout/NameandTitleOrganizationalChart"/>
    <dgm:cxn modelId="{3EF7F0F0-A754-41E4-8450-571353995EF9}" type="presParOf" srcId="{59F5EB80-872E-49DD-A969-E51B0706469B}" destId="{E62BE3E7-9F3A-4855-90A2-7F9BF1174640}" srcOrd="2" destOrd="0" presId="urn:microsoft.com/office/officeart/2008/layout/NameandTitleOrganizationalChart"/>
    <dgm:cxn modelId="{DD4F6BF0-05F3-4EF6-97CA-7D1F44EBC2DC}" type="presParOf" srcId="{7CC725D2-B6DE-4E13-85F1-A5BD8A5C5A1A}" destId="{97813CBC-34A4-4225-AE97-AB618728A622}" srcOrd="4" destOrd="0" presId="urn:microsoft.com/office/officeart/2008/layout/NameandTitleOrganizationalChart"/>
    <dgm:cxn modelId="{267B7864-6A4E-4199-A1D9-18A97AABBD96}" type="presParOf" srcId="{7CC725D2-B6DE-4E13-85F1-A5BD8A5C5A1A}" destId="{AAEAA04B-D2A1-4A50-AFA9-57E734BDE15C}" srcOrd="5" destOrd="0" presId="urn:microsoft.com/office/officeart/2008/layout/NameandTitleOrganizationalChart"/>
    <dgm:cxn modelId="{155984D2-907C-4519-8501-81EB2F12F7D0}" type="presParOf" srcId="{AAEAA04B-D2A1-4A50-AFA9-57E734BDE15C}" destId="{34225A0E-67C7-473E-9796-930B4100A7B4}" srcOrd="0" destOrd="0" presId="urn:microsoft.com/office/officeart/2008/layout/NameandTitleOrganizationalChart"/>
    <dgm:cxn modelId="{F20C219F-E37A-4893-B789-0A5D9C7D9297}" type="presParOf" srcId="{34225A0E-67C7-473E-9796-930B4100A7B4}" destId="{35A89E8D-4783-4883-9362-34391682CD33}" srcOrd="0" destOrd="0" presId="urn:microsoft.com/office/officeart/2008/layout/NameandTitleOrganizationalChart"/>
    <dgm:cxn modelId="{4470A8AE-1CD8-4FEC-A967-E84CB9092ACD}" type="presParOf" srcId="{34225A0E-67C7-473E-9796-930B4100A7B4}" destId="{EABDDA30-03D2-416B-AF40-C02FB1104ABF}" srcOrd="1" destOrd="0" presId="urn:microsoft.com/office/officeart/2008/layout/NameandTitleOrganizationalChart"/>
    <dgm:cxn modelId="{887E2F06-7C42-4B7B-8862-F48EDF0825C8}" type="presParOf" srcId="{34225A0E-67C7-473E-9796-930B4100A7B4}" destId="{9559EE13-9FA0-416C-99AB-6B3D93AE617C}" srcOrd="2" destOrd="0" presId="urn:microsoft.com/office/officeart/2008/layout/NameandTitleOrganizationalChart"/>
    <dgm:cxn modelId="{D996FE72-2F2E-4FD5-A7CC-E4553E9461B6}" type="presParOf" srcId="{AAEAA04B-D2A1-4A50-AFA9-57E734BDE15C}" destId="{996D5C10-36A5-426A-B98E-5AED4F8FB795}" srcOrd="1" destOrd="0" presId="urn:microsoft.com/office/officeart/2008/layout/NameandTitleOrganizationalChart"/>
    <dgm:cxn modelId="{9B689C2C-42F7-4751-8B64-81A834CD591D}" type="presParOf" srcId="{AAEAA04B-D2A1-4A50-AFA9-57E734BDE15C}" destId="{18C2DE4F-C762-4636-94D8-D19CDEABAAC1}" srcOrd="2" destOrd="0" presId="urn:microsoft.com/office/officeart/2008/layout/NameandTitleOrganizationalChart"/>
    <dgm:cxn modelId="{ACC93380-2A05-48FE-B9F4-8BC757D4CFDA}" type="presParOf" srcId="{6FB14ABC-04AA-4ED6-95D7-874ADD9E2522}" destId="{4E2B65BE-259B-4901-A344-6DA3D6ACA5EC}" srcOrd="2" destOrd="0" presId="urn:microsoft.com/office/officeart/2008/layout/NameandTitleOrganizationalChart"/>
    <dgm:cxn modelId="{1DE0A34A-1DA7-4A1C-9EAE-74CE76BD3CA4}" type="presParOf" srcId="{4E2B65BE-259B-4901-A344-6DA3D6ACA5EC}" destId="{215015B5-94E2-4E72-B00C-C4D8FE8869DB}" srcOrd="0" destOrd="0" presId="urn:microsoft.com/office/officeart/2008/layout/NameandTitleOrganizationalChart"/>
    <dgm:cxn modelId="{B4AD20DE-3F95-4888-A28B-CED4E68ED5E9}" type="presParOf" srcId="{4E2B65BE-259B-4901-A344-6DA3D6ACA5EC}" destId="{0C142717-A6C0-4779-A0C9-CE5DA7BF91CE}" srcOrd="1" destOrd="0" presId="urn:microsoft.com/office/officeart/2008/layout/NameandTitleOrganizationalChart"/>
    <dgm:cxn modelId="{C6770C23-BD4A-4565-BA3A-1F97A39B365A}" type="presParOf" srcId="{0C142717-A6C0-4779-A0C9-CE5DA7BF91CE}" destId="{47CCB94E-6DB6-4C35-8793-6F11C3DCA93A}" srcOrd="0" destOrd="0" presId="urn:microsoft.com/office/officeart/2008/layout/NameandTitleOrganizationalChart"/>
    <dgm:cxn modelId="{8A9295AD-41C6-4372-A1D2-FE3B5035556B}" type="presParOf" srcId="{47CCB94E-6DB6-4C35-8793-6F11C3DCA93A}" destId="{EE0A99A3-433B-4529-A74C-59741F945112}" srcOrd="0" destOrd="0" presId="urn:microsoft.com/office/officeart/2008/layout/NameandTitleOrganizationalChart"/>
    <dgm:cxn modelId="{5DB954E0-3A81-40E7-8323-DEFE93CA3D2C}" type="presParOf" srcId="{47CCB94E-6DB6-4C35-8793-6F11C3DCA93A}" destId="{60803F6C-2981-4051-8E8E-3288E71B14A9}" srcOrd="1" destOrd="0" presId="urn:microsoft.com/office/officeart/2008/layout/NameandTitleOrganizationalChart"/>
    <dgm:cxn modelId="{2E89F832-1257-414D-BFF1-3E77F144367D}" type="presParOf" srcId="{47CCB94E-6DB6-4C35-8793-6F11C3DCA93A}" destId="{53C6310D-C45B-47DA-81A3-4D58A0C473AC}" srcOrd="2" destOrd="0" presId="urn:microsoft.com/office/officeart/2008/layout/NameandTitleOrganizationalChart"/>
    <dgm:cxn modelId="{2848CF44-8C3D-4858-8406-54041FCD5984}" type="presParOf" srcId="{0C142717-A6C0-4779-A0C9-CE5DA7BF91CE}" destId="{A749BC60-DFAA-4F2F-ADA1-EBB2C613018D}" srcOrd="1" destOrd="0" presId="urn:microsoft.com/office/officeart/2008/layout/NameandTitleOrganizationalChart"/>
    <dgm:cxn modelId="{38F00F9C-BA6F-4317-B15B-A861011F9263}" type="presParOf" srcId="{0C142717-A6C0-4779-A0C9-CE5DA7BF91CE}" destId="{A60BF443-E3D0-45A5-B934-C47BF943DDAD}" srcOrd="2" destOrd="0" presId="urn:microsoft.com/office/officeart/2008/layout/NameandTitleOrganizationalChart"/>
    <dgm:cxn modelId="{9F87DFB7-170F-4976-B29F-AB16E1425F19}" type="presParOf" srcId="{96815BD9-AC4B-40C1-A152-D7920A441C47}" destId="{AAC7020A-AFFC-40A0-B392-0D5FE5691F81}" srcOrd="2" destOrd="0" presId="urn:microsoft.com/office/officeart/2008/layout/NameandTitleOrganizationalChart"/>
  </dgm:cxnLst>
  <dgm:bg/>
  <dgm:whole>
    <a:ln w="2857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015B5-94E2-4E72-B00C-C4D8FE8869DB}">
      <dsp:nvSpPr>
        <dsp:cNvPr id="0" name=""/>
        <dsp:cNvSpPr/>
      </dsp:nvSpPr>
      <dsp:spPr>
        <a:xfrm>
          <a:off x="4251672" y="1841409"/>
          <a:ext cx="195497" cy="466312"/>
        </a:xfrm>
        <a:custGeom>
          <a:avLst/>
          <a:gdLst/>
          <a:ahLst/>
          <a:cxnLst/>
          <a:rect l="0" t="0" r="0" b="0"/>
          <a:pathLst>
            <a:path>
              <a:moveTo>
                <a:pt x="195497" y="0"/>
              </a:moveTo>
              <a:lnTo>
                <a:pt x="195497" y="466312"/>
              </a:lnTo>
              <a:lnTo>
                <a:pt x="0" y="46631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13CBC-34A4-4225-AE97-AB618728A622}">
      <dsp:nvSpPr>
        <dsp:cNvPr id="0" name=""/>
        <dsp:cNvSpPr/>
      </dsp:nvSpPr>
      <dsp:spPr>
        <a:xfrm>
          <a:off x="4447169" y="1841409"/>
          <a:ext cx="2039630" cy="1100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256"/>
              </a:lnTo>
              <a:lnTo>
                <a:pt x="2039630" y="956256"/>
              </a:lnTo>
              <a:lnTo>
                <a:pt x="2039630" y="110065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3AF5E-1740-4302-B761-0C0225846B7B}">
      <dsp:nvSpPr>
        <dsp:cNvPr id="0" name=""/>
        <dsp:cNvSpPr/>
      </dsp:nvSpPr>
      <dsp:spPr>
        <a:xfrm>
          <a:off x="4290919" y="3560920"/>
          <a:ext cx="2195880" cy="357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61"/>
              </a:lnTo>
              <a:lnTo>
                <a:pt x="2195880" y="213161"/>
              </a:lnTo>
              <a:lnTo>
                <a:pt x="2195880" y="3575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0C23D-8D28-4E72-B39F-7A93E65736A9}">
      <dsp:nvSpPr>
        <dsp:cNvPr id="0" name=""/>
        <dsp:cNvSpPr/>
      </dsp:nvSpPr>
      <dsp:spPr>
        <a:xfrm>
          <a:off x="4245199" y="3560920"/>
          <a:ext cx="91440" cy="357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5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E29F7-BC66-44AA-9E8F-554C12022A2C}">
      <dsp:nvSpPr>
        <dsp:cNvPr id="0" name=""/>
        <dsp:cNvSpPr/>
      </dsp:nvSpPr>
      <dsp:spPr>
        <a:xfrm>
          <a:off x="2095039" y="3560920"/>
          <a:ext cx="2195880" cy="357560"/>
        </a:xfrm>
        <a:custGeom>
          <a:avLst/>
          <a:gdLst/>
          <a:ahLst/>
          <a:cxnLst/>
          <a:rect l="0" t="0" r="0" b="0"/>
          <a:pathLst>
            <a:path>
              <a:moveTo>
                <a:pt x="2195880" y="0"/>
              </a:moveTo>
              <a:lnTo>
                <a:pt x="2195880" y="213161"/>
              </a:lnTo>
              <a:lnTo>
                <a:pt x="0" y="213161"/>
              </a:lnTo>
              <a:lnTo>
                <a:pt x="0" y="3575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1B890-AB00-47A6-B791-4D6A97AF9160}">
      <dsp:nvSpPr>
        <dsp:cNvPr id="0" name=""/>
        <dsp:cNvSpPr/>
      </dsp:nvSpPr>
      <dsp:spPr>
        <a:xfrm>
          <a:off x="4290919" y="1841409"/>
          <a:ext cx="156250" cy="1100656"/>
        </a:xfrm>
        <a:custGeom>
          <a:avLst/>
          <a:gdLst/>
          <a:ahLst/>
          <a:cxnLst/>
          <a:rect l="0" t="0" r="0" b="0"/>
          <a:pathLst>
            <a:path>
              <a:moveTo>
                <a:pt x="156250" y="0"/>
              </a:moveTo>
              <a:lnTo>
                <a:pt x="156250" y="956256"/>
              </a:lnTo>
              <a:lnTo>
                <a:pt x="0" y="956256"/>
              </a:lnTo>
              <a:lnTo>
                <a:pt x="0" y="110065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DA5D9-0313-4AC5-A7EB-0F6CC86EFBE6}">
      <dsp:nvSpPr>
        <dsp:cNvPr id="0" name=""/>
        <dsp:cNvSpPr/>
      </dsp:nvSpPr>
      <dsp:spPr>
        <a:xfrm>
          <a:off x="2095039" y="1841409"/>
          <a:ext cx="2352130" cy="1100656"/>
        </a:xfrm>
        <a:custGeom>
          <a:avLst/>
          <a:gdLst/>
          <a:ahLst/>
          <a:cxnLst/>
          <a:rect l="0" t="0" r="0" b="0"/>
          <a:pathLst>
            <a:path>
              <a:moveTo>
                <a:pt x="2352130" y="0"/>
              </a:moveTo>
              <a:lnTo>
                <a:pt x="2352130" y="956256"/>
              </a:lnTo>
              <a:lnTo>
                <a:pt x="0" y="956256"/>
              </a:lnTo>
              <a:lnTo>
                <a:pt x="0" y="110065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8C859-201C-405F-ACEA-569DF1DB359A}">
      <dsp:nvSpPr>
        <dsp:cNvPr id="0" name=""/>
        <dsp:cNvSpPr/>
      </dsp:nvSpPr>
      <dsp:spPr>
        <a:xfrm>
          <a:off x="2958826" y="621357"/>
          <a:ext cx="1488343" cy="601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797"/>
              </a:lnTo>
              <a:lnTo>
                <a:pt x="1488343" y="456797"/>
              </a:lnTo>
              <a:lnTo>
                <a:pt x="1488343" y="60119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BFF92-139A-42EF-A95B-588914DAF78C}">
      <dsp:nvSpPr>
        <dsp:cNvPr id="0" name=""/>
        <dsp:cNvSpPr/>
      </dsp:nvSpPr>
      <dsp:spPr>
        <a:xfrm>
          <a:off x="1869199" y="621357"/>
          <a:ext cx="1089627" cy="601196"/>
        </a:xfrm>
        <a:custGeom>
          <a:avLst/>
          <a:gdLst/>
          <a:ahLst/>
          <a:cxnLst/>
          <a:rect l="0" t="0" r="0" b="0"/>
          <a:pathLst>
            <a:path>
              <a:moveTo>
                <a:pt x="1089627" y="0"/>
              </a:moveTo>
              <a:lnTo>
                <a:pt x="1089627" y="456797"/>
              </a:lnTo>
              <a:lnTo>
                <a:pt x="0" y="456797"/>
              </a:lnTo>
              <a:lnTo>
                <a:pt x="0" y="60119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C3150-74FE-4E02-9D8E-862A6DB78DA7}">
      <dsp:nvSpPr>
        <dsp:cNvPr id="0" name=""/>
        <dsp:cNvSpPr/>
      </dsp:nvSpPr>
      <dsp:spPr>
        <a:xfrm>
          <a:off x="2005285" y="2501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Montgomery   County </a:t>
          </a:r>
          <a:endParaRPr lang="en-US" sz="1600" kern="1200" dirty="0"/>
        </a:p>
      </dsp:txBody>
      <dsp:txXfrm>
        <a:off x="2005285" y="2501"/>
        <a:ext cx="1907081" cy="618855"/>
      </dsp:txXfrm>
    </dsp:sp>
    <dsp:sp modelId="{036CEB05-D323-404E-A9F9-E79204CF73BF}">
      <dsp:nvSpPr>
        <dsp:cNvPr id="0" name=""/>
        <dsp:cNvSpPr/>
      </dsp:nvSpPr>
      <dsp:spPr>
        <a:xfrm>
          <a:off x="1100662" y="513599"/>
          <a:ext cx="4008255" cy="2269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County Executive, County Council, Planning Board</a:t>
          </a:r>
          <a:endParaRPr lang="en-US" sz="1200" kern="1200" dirty="0"/>
        </a:p>
      </dsp:txBody>
      <dsp:txXfrm>
        <a:off x="1100662" y="513599"/>
        <a:ext cx="4008255" cy="226915"/>
      </dsp:txXfrm>
    </dsp:sp>
    <dsp:sp modelId="{941B0C3D-4832-48AB-9A98-E82BF0DFD1C0}">
      <dsp:nvSpPr>
        <dsp:cNvPr id="0" name=""/>
        <dsp:cNvSpPr/>
      </dsp:nvSpPr>
      <dsp:spPr>
        <a:xfrm>
          <a:off x="739518" y="1222553"/>
          <a:ext cx="225936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DHCA</a:t>
          </a:r>
          <a:endParaRPr lang="en-US" sz="1600" kern="1200" dirty="0"/>
        </a:p>
      </dsp:txBody>
      <dsp:txXfrm>
        <a:off x="739518" y="1222553"/>
        <a:ext cx="2259361" cy="618855"/>
      </dsp:txXfrm>
    </dsp:sp>
    <dsp:sp modelId="{9BB25A49-D5CE-4A48-ADEB-74D8B0A5182A}">
      <dsp:nvSpPr>
        <dsp:cNvPr id="0" name=""/>
        <dsp:cNvSpPr/>
      </dsp:nvSpPr>
      <dsp:spPr>
        <a:xfrm>
          <a:off x="2143965" y="1757534"/>
          <a:ext cx="1075738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143965" y="1757534"/>
        <a:ext cx="1075738" cy="206285"/>
      </dsp:txXfrm>
    </dsp:sp>
    <dsp:sp modelId="{C8D960CB-594F-4703-9263-D6C05C9E29AC}">
      <dsp:nvSpPr>
        <dsp:cNvPr id="0" name=""/>
        <dsp:cNvSpPr/>
      </dsp:nvSpPr>
      <dsp:spPr>
        <a:xfrm>
          <a:off x="3307640" y="1222553"/>
          <a:ext cx="2279059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Planning Department</a:t>
          </a:r>
          <a:endParaRPr lang="en-US" sz="1600" kern="1200" dirty="0"/>
        </a:p>
      </dsp:txBody>
      <dsp:txXfrm>
        <a:off x="3307640" y="1222553"/>
        <a:ext cx="2279059" cy="618855"/>
      </dsp:txXfrm>
    </dsp:sp>
    <dsp:sp modelId="{439C1BE2-6419-4EF5-99A0-789C5FC00482}">
      <dsp:nvSpPr>
        <dsp:cNvPr id="0" name=""/>
        <dsp:cNvSpPr/>
      </dsp:nvSpPr>
      <dsp:spPr>
        <a:xfrm>
          <a:off x="4350940" y="1757534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350940" y="1757534"/>
        <a:ext cx="1430301" cy="206285"/>
      </dsp:txXfrm>
    </dsp:sp>
    <dsp:sp modelId="{2A85DBEC-6C71-4A69-9F6E-5BB5239A32D9}">
      <dsp:nvSpPr>
        <dsp:cNvPr id="0" name=""/>
        <dsp:cNvSpPr/>
      </dsp:nvSpPr>
      <dsp:spPr>
        <a:xfrm>
          <a:off x="1141498" y="2942065"/>
          <a:ext cx="1907081" cy="618855"/>
        </a:xfrm>
        <a:prstGeom prst="rect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Advisory    Committee</a:t>
          </a:r>
          <a:endParaRPr lang="en-US" sz="1600" kern="1200" dirty="0"/>
        </a:p>
      </dsp:txBody>
      <dsp:txXfrm>
        <a:off x="1141498" y="2942065"/>
        <a:ext cx="1907081" cy="618855"/>
      </dsp:txXfrm>
    </dsp:sp>
    <dsp:sp modelId="{4FAD0023-A621-44BA-8BF1-7F9D1F1270F9}">
      <dsp:nvSpPr>
        <dsp:cNvPr id="0" name=""/>
        <dsp:cNvSpPr/>
      </dsp:nvSpPr>
      <dsp:spPr>
        <a:xfrm>
          <a:off x="1754607" y="3423397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754607" y="3423397"/>
        <a:ext cx="1430301" cy="206285"/>
      </dsp:txXfrm>
    </dsp:sp>
    <dsp:sp modelId="{C70E5A2D-C135-4410-AD99-16B8CCB29666}">
      <dsp:nvSpPr>
        <dsp:cNvPr id="0" name=""/>
        <dsp:cNvSpPr/>
      </dsp:nvSpPr>
      <dsp:spPr>
        <a:xfrm>
          <a:off x="3337379" y="2942065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Consultant Team</a:t>
          </a:r>
          <a:endParaRPr lang="en-US" sz="1600" kern="1200" dirty="0"/>
        </a:p>
      </dsp:txBody>
      <dsp:txXfrm>
        <a:off x="3337379" y="2942065"/>
        <a:ext cx="1907081" cy="618855"/>
      </dsp:txXfrm>
    </dsp:sp>
    <dsp:sp modelId="{7B589DFE-9053-41DE-865D-63F47C43DF61}">
      <dsp:nvSpPr>
        <dsp:cNvPr id="0" name=""/>
        <dsp:cNvSpPr/>
      </dsp:nvSpPr>
      <dsp:spPr>
        <a:xfrm>
          <a:off x="3950488" y="3423397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950488" y="3423397"/>
        <a:ext cx="1430301" cy="206285"/>
      </dsp:txXfrm>
    </dsp:sp>
    <dsp:sp modelId="{B2C79DE5-8DF1-40B4-864A-95693BC1470A}">
      <dsp:nvSpPr>
        <dsp:cNvPr id="0" name=""/>
        <dsp:cNvSpPr/>
      </dsp:nvSpPr>
      <dsp:spPr>
        <a:xfrm>
          <a:off x="1141498" y="3918481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RKG</a:t>
          </a:r>
          <a:endParaRPr lang="en-US" sz="1600" kern="1200" dirty="0"/>
        </a:p>
      </dsp:txBody>
      <dsp:txXfrm>
        <a:off x="1141498" y="3918481"/>
        <a:ext cx="1907081" cy="618855"/>
      </dsp:txXfrm>
    </dsp:sp>
    <dsp:sp modelId="{C3397C57-EB93-4DDB-BB88-FD6EE6A78B77}">
      <dsp:nvSpPr>
        <dsp:cNvPr id="0" name=""/>
        <dsp:cNvSpPr/>
      </dsp:nvSpPr>
      <dsp:spPr>
        <a:xfrm>
          <a:off x="1754607" y="4399813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Kyle Talente</a:t>
          </a:r>
          <a:endParaRPr lang="en-US" sz="1200" kern="1200" dirty="0"/>
        </a:p>
      </dsp:txBody>
      <dsp:txXfrm>
        <a:off x="1754607" y="4399813"/>
        <a:ext cx="1430301" cy="206285"/>
      </dsp:txXfrm>
    </dsp:sp>
    <dsp:sp modelId="{5CA79283-2219-4B61-B667-E17DDDA65DC7}">
      <dsp:nvSpPr>
        <dsp:cNvPr id="0" name=""/>
        <dsp:cNvSpPr/>
      </dsp:nvSpPr>
      <dsp:spPr>
        <a:xfrm>
          <a:off x="3337379" y="3918481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CHP</a:t>
          </a:r>
          <a:endParaRPr lang="en-US" sz="1600" kern="1200" dirty="0"/>
        </a:p>
      </dsp:txBody>
      <dsp:txXfrm>
        <a:off x="3337379" y="3918481"/>
        <a:ext cx="1907081" cy="618855"/>
      </dsp:txXfrm>
    </dsp:sp>
    <dsp:sp modelId="{05F3F119-4CAF-45CC-9D56-3CC0A286A98E}">
      <dsp:nvSpPr>
        <dsp:cNvPr id="0" name=""/>
        <dsp:cNvSpPr/>
      </dsp:nvSpPr>
      <dsp:spPr>
        <a:xfrm>
          <a:off x="3950488" y="4399813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Lisa Sturtevant</a:t>
          </a:r>
          <a:endParaRPr lang="en-US" sz="1200" kern="1200" dirty="0"/>
        </a:p>
      </dsp:txBody>
      <dsp:txXfrm>
        <a:off x="3950488" y="4399813"/>
        <a:ext cx="1430301" cy="206285"/>
      </dsp:txXfrm>
    </dsp:sp>
    <dsp:sp modelId="{685F83DA-A37F-41B3-9EED-8D556D424105}">
      <dsp:nvSpPr>
        <dsp:cNvPr id="0" name=""/>
        <dsp:cNvSpPr/>
      </dsp:nvSpPr>
      <dsp:spPr>
        <a:xfrm>
          <a:off x="5533259" y="3918481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APD</a:t>
          </a:r>
          <a:endParaRPr lang="en-US" sz="1600" kern="1200" dirty="0"/>
        </a:p>
      </dsp:txBody>
      <dsp:txXfrm>
        <a:off x="5533259" y="3918481"/>
        <a:ext cx="1907081" cy="618855"/>
      </dsp:txXfrm>
    </dsp:sp>
    <dsp:sp modelId="{5DDFEE0C-91EE-413F-836F-D69643BEE900}">
      <dsp:nvSpPr>
        <dsp:cNvPr id="0" name=""/>
        <dsp:cNvSpPr/>
      </dsp:nvSpPr>
      <dsp:spPr>
        <a:xfrm>
          <a:off x="6146368" y="4399813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Jesse Wiles</a:t>
          </a:r>
          <a:endParaRPr lang="en-US" sz="1200" kern="1200" dirty="0"/>
        </a:p>
      </dsp:txBody>
      <dsp:txXfrm>
        <a:off x="6146368" y="4399813"/>
        <a:ext cx="1430301" cy="206285"/>
      </dsp:txXfrm>
    </dsp:sp>
    <dsp:sp modelId="{35A89E8D-4783-4883-9362-34391682CD33}">
      <dsp:nvSpPr>
        <dsp:cNvPr id="0" name=""/>
        <dsp:cNvSpPr/>
      </dsp:nvSpPr>
      <dsp:spPr>
        <a:xfrm>
          <a:off x="5533259" y="2942065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Technical Committee</a:t>
          </a:r>
          <a:endParaRPr lang="en-US" sz="1600" kern="1200" dirty="0"/>
        </a:p>
      </dsp:txBody>
      <dsp:txXfrm>
        <a:off x="5533259" y="2942065"/>
        <a:ext cx="1907081" cy="618855"/>
      </dsp:txXfrm>
    </dsp:sp>
    <dsp:sp modelId="{EABDDA30-03D2-416B-AF40-C02FB1104ABF}">
      <dsp:nvSpPr>
        <dsp:cNvPr id="0" name=""/>
        <dsp:cNvSpPr/>
      </dsp:nvSpPr>
      <dsp:spPr>
        <a:xfrm>
          <a:off x="5803363" y="3443472"/>
          <a:ext cx="2033608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5803363" y="3443472"/>
        <a:ext cx="2033608" cy="206285"/>
      </dsp:txXfrm>
    </dsp:sp>
    <dsp:sp modelId="{EE0A99A3-433B-4529-A74C-59741F945112}">
      <dsp:nvSpPr>
        <dsp:cNvPr id="0" name=""/>
        <dsp:cNvSpPr/>
      </dsp:nvSpPr>
      <dsp:spPr>
        <a:xfrm>
          <a:off x="2344591" y="1998293"/>
          <a:ext cx="1907081" cy="618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8732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Montgomery County Community</a:t>
          </a:r>
          <a:endParaRPr lang="en-US" sz="1600" kern="1200" dirty="0"/>
        </a:p>
      </dsp:txBody>
      <dsp:txXfrm>
        <a:off x="2344591" y="1998293"/>
        <a:ext cx="1907081" cy="618855"/>
      </dsp:txXfrm>
    </dsp:sp>
    <dsp:sp modelId="{60803F6C-2981-4051-8E8E-3288E71B14A9}">
      <dsp:nvSpPr>
        <dsp:cNvPr id="0" name=""/>
        <dsp:cNvSpPr/>
      </dsp:nvSpPr>
      <dsp:spPr>
        <a:xfrm>
          <a:off x="2946500" y="2519944"/>
          <a:ext cx="1430301" cy="2062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946500" y="2519944"/>
        <a:ext cx="1430301" cy="206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199D3-3DDF-4334-822C-42C94439B81B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72F37-8A6C-43B8-9E2D-51F23A358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45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154E26-1D90-46A4-947B-2C35F565DF4C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A82016-01E0-4BB3-8773-D19D6F453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82016-01E0-4BB3-8773-D19D6F45345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81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82016-01E0-4BB3-8773-D19D6F45345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21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82016-01E0-4BB3-8773-D19D6F45345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9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82016-01E0-4BB3-8773-D19D6F45345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71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82016-01E0-4BB3-8773-D19D6F45345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45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4648200"/>
            <a:ext cx="6477000" cy="1981200"/>
          </a:xfrm>
        </p:spPr>
        <p:txBody>
          <a:bodyPr>
            <a:normAutofit lnSpcReduction="10000"/>
          </a:bodyPr>
          <a:lstStyle/>
          <a:p>
            <a:r>
              <a:rPr lang="en-US" sz="1600" spc="0" dirty="0" smtClean="0"/>
              <a:t>June 26, 2015</a:t>
            </a:r>
          </a:p>
          <a:p>
            <a:endParaRPr lang="en-US" sz="1600" spc="0" dirty="0"/>
          </a:p>
          <a:p>
            <a:r>
              <a:rPr lang="en-US" sz="1600" spc="0" dirty="0" smtClean="0"/>
              <a:t>Presented by:</a:t>
            </a:r>
          </a:p>
          <a:p>
            <a:r>
              <a:rPr lang="en-US" sz="1600" spc="0" dirty="0" smtClean="0"/>
              <a:t>Kyle Talente, Vice President &amp; Principal</a:t>
            </a:r>
          </a:p>
          <a:p>
            <a:r>
              <a:rPr lang="en-US" sz="1600" spc="0" dirty="0"/>
              <a:t>	</a:t>
            </a:r>
            <a:r>
              <a:rPr lang="en-US" sz="1600" spc="0" dirty="0" smtClean="0"/>
              <a:t>RKG Associates, Inc.</a:t>
            </a:r>
          </a:p>
          <a:p>
            <a:r>
              <a:rPr lang="en-US" sz="1600" spc="0" dirty="0" smtClean="0"/>
              <a:t>Jesse Wiles, Chief Operations Officer</a:t>
            </a:r>
          </a:p>
          <a:p>
            <a:r>
              <a:rPr lang="en-US" sz="1600" spc="0" dirty="0"/>
              <a:t>	</a:t>
            </a:r>
            <a:r>
              <a:rPr lang="en-US" sz="1600" spc="0" dirty="0" smtClean="0"/>
              <a:t>APD Urban Planning and Management, LLC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828800"/>
            <a:ext cx="6324600" cy="1828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36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</a:br>
            <a:r>
              <a:rPr lang="en-US" sz="28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  <a:t>Advisory Committee </a:t>
            </a:r>
            <a:br>
              <a:rPr lang="en-US" sz="28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</a:br>
            <a:r>
              <a:rPr lang="en-US" sz="28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  <a:t>Interim Meeting #1</a:t>
            </a:r>
            <a:r>
              <a:rPr lang="en-US" sz="36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50800" dist="88900" dir="2700000" algn="tl" rotWithShape="0">
                    <a:schemeClr val="tx1"/>
                  </a:outerShdw>
                </a:effectLst>
              </a:rPr>
            </a:br>
            <a:r>
              <a:rPr lang="en-US" sz="3600" dirty="0" smtClean="0">
                <a:solidFill>
                  <a:schemeClr val="accent2"/>
                </a:solidFill>
                <a:effectLst>
                  <a:outerShdw blurRad="50800" dist="88900" dir="2700000" algn="tl" rotWithShape="0">
                    <a:schemeClr val="tx1"/>
                  </a:outerShdw>
                </a:effectLst>
              </a:rPr>
              <a:t>Rental housing Study</a:t>
            </a:r>
            <a:endParaRPr lang="en-US" sz="3200" dirty="0">
              <a:solidFill>
                <a:schemeClr val="accent2"/>
              </a:solidFill>
              <a:effectLst>
                <a:outerShdw blurRad="50800" dist="88900" dir="2700000" algn="tl" rotWithShape="0">
                  <a:schemeClr val="tx1"/>
                </a:outerShdw>
              </a:effectLst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4800" y="1504890"/>
            <a:ext cx="647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Montgomery County, Maryland</a:t>
            </a:r>
            <a:endParaRPr lang="en-US" sz="20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705" y="5502870"/>
            <a:ext cx="2229295" cy="1355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732" y="5731934"/>
            <a:ext cx="1893743" cy="9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NEIGHBORHOOD 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29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and coming</a:t>
            </a:r>
          </a:p>
          <a:p>
            <a:pPr lvl="1"/>
            <a:r>
              <a:rPr lang="en-US" dirty="0"/>
              <a:t>Neighborhood characteristics most desirable for both existing and new residents and businesses</a:t>
            </a:r>
          </a:p>
          <a:p>
            <a:r>
              <a:rPr lang="en-US" dirty="0"/>
              <a:t>Stabilized</a:t>
            </a:r>
          </a:p>
          <a:p>
            <a:pPr lvl="1"/>
            <a:r>
              <a:rPr lang="en-US" dirty="0"/>
              <a:t>Existing neighborhood characteristics demonstrate traditional values but not attracting upwardly </a:t>
            </a:r>
            <a:r>
              <a:rPr lang="en-US" dirty="0" smtClean="0"/>
              <a:t>mobile </a:t>
            </a:r>
            <a:r>
              <a:rPr lang="en-US" dirty="0"/>
              <a:t>residents and businesses </a:t>
            </a:r>
          </a:p>
          <a:p>
            <a:r>
              <a:rPr lang="en-US" dirty="0"/>
              <a:t>At-risk/transitional</a:t>
            </a:r>
          </a:p>
          <a:p>
            <a:pPr lvl="1"/>
            <a:r>
              <a:rPr lang="en-US" dirty="0"/>
              <a:t>Neighborhood </a:t>
            </a:r>
            <a:r>
              <a:rPr lang="en-US" dirty="0" smtClean="0"/>
              <a:t>characteristics that </a:t>
            </a:r>
            <a:r>
              <a:rPr lang="en-US" dirty="0"/>
              <a:t>demonstrate indicators of </a:t>
            </a:r>
            <a:r>
              <a:rPr lang="en-US" dirty="0" smtClean="0"/>
              <a:t>destabilization or deferred </a:t>
            </a:r>
            <a:r>
              <a:rPr lang="en-US" dirty="0"/>
              <a:t>reinvestment</a:t>
            </a:r>
          </a:p>
          <a:p>
            <a:r>
              <a:rPr lang="en-US" dirty="0"/>
              <a:t>Disinvested</a:t>
            </a:r>
          </a:p>
          <a:p>
            <a:pPr lvl="1"/>
            <a:r>
              <a:rPr lang="en-US" dirty="0"/>
              <a:t>Clear signs of disinvestment and early signs that could lead to blighted neighborhood conditions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Neighborhood Types</a:t>
            </a:r>
          </a:p>
        </p:txBody>
      </p:sp>
    </p:spTree>
    <p:extLst>
      <p:ext uri="{BB962C8B-B14F-4D97-AF65-F5344CB8AC3E}">
        <p14:creationId xmlns:p14="http://schemas.microsoft.com/office/powerpoint/2010/main" val="4255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Existing Conditions</a:t>
            </a:r>
          </a:p>
          <a:p>
            <a:r>
              <a:rPr lang="en-US" dirty="0"/>
              <a:t>Refinement of Model Neighborhood Criteria</a:t>
            </a:r>
          </a:p>
          <a:p>
            <a:r>
              <a:rPr lang="en-US" dirty="0"/>
              <a:t>Decision Making Matrix</a:t>
            </a:r>
          </a:p>
          <a:p>
            <a:pPr lvl="1"/>
            <a:r>
              <a:rPr lang="en-US" dirty="0"/>
              <a:t>Identify areas/neighborhoods that hold greatest potential for enhancing/preserving/increasing affordable rental housing</a:t>
            </a:r>
          </a:p>
          <a:p>
            <a:r>
              <a:rPr lang="en-US" dirty="0"/>
              <a:t>Analysis Refinement</a:t>
            </a:r>
          </a:p>
          <a:p>
            <a:pPr lvl="1"/>
            <a:r>
              <a:rPr lang="en-US" dirty="0"/>
              <a:t>Block analysis</a:t>
            </a:r>
          </a:p>
          <a:p>
            <a:r>
              <a:rPr lang="en-US" dirty="0"/>
              <a:t>Model Neighborhood Programming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Process</a:t>
            </a:r>
          </a:p>
        </p:txBody>
      </p:sp>
    </p:spTree>
    <p:extLst>
      <p:ext uri="{BB962C8B-B14F-4D97-AF65-F5344CB8AC3E}">
        <p14:creationId xmlns:p14="http://schemas.microsoft.com/office/powerpoint/2010/main" val="19205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Neighborhood Type </a:t>
            </a:r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Create matrix of defining criteria</a:t>
            </a:r>
            <a:endParaRPr lang="en-US" dirty="0"/>
          </a:p>
          <a:p>
            <a:r>
              <a:rPr lang="en-US" dirty="0"/>
              <a:t>Prioritization of Identified Model </a:t>
            </a:r>
            <a:r>
              <a:rPr lang="en-US" dirty="0" smtClean="0"/>
              <a:t>Neighborhoods</a:t>
            </a:r>
          </a:p>
          <a:p>
            <a:pPr lvl="1"/>
            <a:r>
              <a:rPr lang="en-US" dirty="0" smtClean="0"/>
              <a:t>Interactive discussions to select model neighborhoods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of </a:t>
            </a:r>
            <a:r>
              <a:rPr lang="en-US" dirty="0" smtClean="0"/>
              <a:t>ADVISORY </a:t>
            </a:r>
            <a:r>
              <a:rPr lang="en-US" dirty="0"/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12471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term opportunity</a:t>
            </a:r>
          </a:p>
          <a:p>
            <a:r>
              <a:rPr lang="en-US" dirty="0"/>
              <a:t>Models for other similar neighborhoods</a:t>
            </a:r>
          </a:p>
          <a:p>
            <a:r>
              <a:rPr lang="en-US" dirty="0"/>
              <a:t>Stabilize/enrich areas beyond immediate project area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Principles</a:t>
            </a:r>
          </a:p>
        </p:txBody>
      </p:sp>
    </p:spTree>
    <p:extLst>
      <p:ext uri="{BB962C8B-B14F-4D97-AF65-F5344CB8AC3E}">
        <p14:creationId xmlns:p14="http://schemas.microsoft.com/office/powerpoint/2010/main" val="17966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-1" y="928070"/>
          <a:ext cx="9144000" cy="591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757"/>
                <a:gridCol w="3290978"/>
                <a:gridCol w="3985265"/>
              </a:tblGrid>
              <a:tr h="430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Advisory</a:t>
                      </a:r>
                      <a:r>
                        <a:rPr lang="en-US" sz="1600" baseline="0" dirty="0" smtClean="0"/>
                        <a:t> Committee </a:t>
                      </a:r>
                      <a:r>
                        <a:rPr lang="en-US" sz="1600" dirty="0" smtClean="0"/>
                        <a:t>Meetings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Primary</a:t>
                      </a:r>
                      <a:r>
                        <a:rPr lang="en-US" sz="1600" baseline="0" dirty="0" smtClean="0"/>
                        <a:t> Tasks of Research Team</a:t>
                      </a:r>
                      <a:endParaRPr lang="en-US" sz="1600" dirty="0"/>
                    </a:p>
                  </a:txBody>
                  <a:tcPr/>
                </a:tc>
              </a:tr>
              <a:tr h="54325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April 2015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Introductory Meeting of Advisory and Technical Committee</a:t>
                      </a:r>
                      <a:endParaRPr lang="en-US" sz="1200" b="1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/>
                    </a:p>
                  </a:txBody>
                  <a:tcPr/>
                </a:tc>
              </a:tr>
              <a:tr h="69412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Secondary Data Collection </a:t>
                      </a:r>
                    </a:p>
                    <a:p>
                      <a:r>
                        <a:rPr lang="en-US" sz="1200" dirty="0" smtClean="0"/>
                        <a:t>Secondary</a:t>
                      </a:r>
                      <a:r>
                        <a:rPr lang="en-US" sz="1200" baseline="0" dirty="0" smtClean="0"/>
                        <a:t> Data </a:t>
                      </a:r>
                      <a:r>
                        <a:rPr lang="en-US" sz="1200" dirty="0" smtClean="0"/>
                        <a:t>Analysis </a:t>
                      </a:r>
                    </a:p>
                    <a:p>
                      <a:r>
                        <a:rPr lang="en-US" sz="1200" dirty="0" smtClean="0"/>
                        <a:t>Identify sub-markets within County</a:t>
                      </a:r>
                      <a:endParaRPr lang="en-US" sz="1200" b="0" i="0" dirty="0" smtClean="0"/>
                    </a:p>
                  </a:txBody>
                  <a:tcPr/>
                </a:tc>
              </a:tr>
              <a:tr h="76694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Late Spring</a:t>
                      </a:r>
                      <a:r>
                        <a:rPr lang="en-US" sz="1200" b="1" baseline="0" dirty="0" smtClean="0"/>
                        <a:t> / Early Summer </a:t>
                      </a:r>
                      <a:r>
                        <a:rPr lang="en-US" sz="1200" b="1" dirty="0" smtClean="0"/>
                        <a:t>2015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Methodology Input – </a:t>
                      </a:r>
                    </a:p>
                    <a:p>
                      <a:r>
                        <a:rPr lang="en-US" sz="1200" b="1" dirty="0" smtClean="0"/>
                        <a:t>   Confirm County </a:t>
                      </a:r>
                      <a:r>
                        <a:rPr lang="en-US" sz="1200" b="1" baseline="0" dirty="0" smtClean="0"/>
                        <a:t>sub-markets</a:t>
                      </a:r>
                    </a:p>
                    <a:p>
                      <a:r>
                        <a:rPr lang="en-US" sz="1200" b="1" baseline="0" dirty="0" smtClean="0"/>
                        <a:t>   Identify other Key Stakeholders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Update Planning Board</a:t>
                      </a:r>
                      <a:endParaRPr lang="en-US" sz="1200" b="0" i="0" dirty="0"/>
                    </a:p>
                  </a:txBody>
                  <a:tcPr/>
                </a:tc>
              </a:tr>
              <a:tr h="31956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   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Secondary Data Analysis</a:t>
                      </a:r>
                      <a:endParaRPr lang="en-US" sz="1200" b="0" i="0" dirty="0"/>
                    </a:p>
                  </a:txBody>
                  <a:tcPr/>
                </a:tc>
              </a:tr>
              <a:tr h="319561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Late Summer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2015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Review of Secondary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Analysis</a:t>
                      </a:r>
                      <a:endParaRPr lang="en-US" sz="1200" b="1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/>
                    </a:p>
                  </a:txBody>
                  <a:tcPr/>
                </a:tc>
              </a:tr>
              <a:tr h="72730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   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Focus Groups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Interviews of Key Stakeholders</a:t>
                      </a:r>
                    </a:p>
                    <a:p>
                      <a:r>
                        <a:rPr lang="en-US" sz="1200" dirty="0" smtClean="0"/>
                        <a:t>Identification</a:t>
                      </a:r>
                      <a:r>
                        <a:rPr lang="en-US" sz="1200" baseline="0" dirty="0" smtClean="0"/>
                        <a:t> of Best Practices</a:t>
                      </a:r>
                      <a:endParaRPr lang="en-US" sz="1200" b="0" i="0" baseline="0" dirty="0" smtClean="0"/>
                    </a:p>
                  </a:txBody>
                  <a:tcPr/>
                </a:tc>
              </a:tr>
              <a:tr h="54325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Winter 2016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Review of Housing Needs and Opportunities; Strategies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Update Planning Board</a:t>
                      </a:r>
                      <a:endParaRPr lang="en-US" sz="1200" b="0" i="0" dirty="0"/>
                    </a:p>
                  </a:txBody>
                  <a:tcPr/>
                </a:tc>
              </a:tr>
              <a:tr h="495804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Test Options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Community Outreach Meetings</a:t>
                      </a:r>
                      <a:endParaRPr lang="en-US" sz="1200" b="0" i="0" dirty="0" smtClean="0"/>
                    </a:p>
                  </a:txBody>
                  <a:tcPr/>
                </a:tc>
              </a:tr>
              <a:tr h="35853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Early Spring 2016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Narrow</a:t>
                      </a:r>
                      <a:r>
                        <a:rPr lang="en-US" sz="1200" b="1" baseline="0" dirty="0" smtClean="0"/>
                        <a:t> Options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Meet with Planning Board, County Council, Executive</a:t>
                      </a:r>
                      <a:endParaRPr lang="en-US" sz="1200" b="0" i="0" dirty="0"/>
                    </a:p>
                  </a:txBody>
                  <a:tcPr/>
                </a:tc>
              </a:tr>
              <a:tr h="35685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Summer 2016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Refine Options 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Meet with Planning Board, County Council, Executive</a:t>
                      </a:r>
                      <a:endParaRPr lang="en-US" sz="1200" b="0" i="0" dirty="0" smtClean="0"/>
                    </a:p>
                  </a:txBody>
                  <a:tcPr/>
                </a:tc>
              </a:tr>
              <a:tr h="36359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  Late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Summer 2016 – Final Report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5005" y="433410"/>
            <a:ext cx="6298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 R O J E C T     </a:t>
            </a:r>
            <a:r>
              <a:rPr lang="en-US" sz="3200" b="1" dirty="0" err="1" smtClean="0"/>
              <a:t>T</a:t>
            </a:r>
            <a:r>
              <a:rPr lang="en-US" sz="3200" b="1" dirty="0" smtClean="0"/>
              <a:t> I M E L I N 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65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/>
              <a:t>Staff Changes</a:t>
            </a:r>
          </a:p>
          <a:p>
            <a:pPr>
              <a:spcBef>
                <a:spcPts val="600"/>
              </a:spcBef>
            </a:pPr>
            <a:endParaRPr lang="en-US" sz="2400" b="1" dirty="0" smtClean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Revision to Summary of Last Month’s Meeting</a:t>
            </a:r>
            <a:endParaRPr lang="en-US" sz="2400" b="1" dirty="0"/>
          </a:p>
          <a:p>
            <a:pPr>
              <a:spcBef>
                <a:spcPts val="600"/>
              </a:spcBef>
            </a:pPr>
            <a:endParaRPr lang="en-US" sz="2400" b="1" dirty="0" smtClean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Presentation of Submarket Boundaries</a:t>
            </a:r>
            <a:endParaRPr lang="en-US" sz="2400" b="1" dirty="0"/>
          </a:p>
          <a:p>
            <a:pPr>
              <a:spcBef>
                <a:spcPts val="600"/>
              </a:spcBef>
            </a:pPr>
            <a:endParaRPr lang="en-US" sz="2400" b="1" dirty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Neighborhood Analysis Introduction</a:t>
            </a:r>
            <a:endParaRPr lang="en-US" sz="2400" b="1" dirty="0"/>
          </a:p>
          <a:p>
            <a:pPr>
              <a:spcBef>
                <a:spcPts val="600"/>
              </a:spcBef>
            </a:pPr>
            <a:endParaRPr lang="en-US" sz="2400" b="1" dirty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Contacts/Stakeholder Discussion</a:t>
            </a:r>
            <a:endParaRPr lang="en-US" sz="2400" b="1" dirty="0"/>
          </a:p>
          <a:p>
            <a:pPr>
              <a:spcBef>
                <a:spcPts val="600"/>
              </a:spcBef>
            </a:pPr>
            <a:endParaRPr lang="en-US" sz="2400" b="1" dirty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Next </a:t>
            </a:r>
            <a:r>
              <a:rPr lang="en-US" sz="2400" b="1" dirty="0"/>
              <a:t>Steps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1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8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74862"/>
              </p:ext>
            </p:extLst>
          </p:nvPr>
        </p:nvGraphicFramePr>
        <p:xfrm>
          <a:off x="381000" y="1700775"/>
          <a:ext cx="8407400" cy="46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 numCol="1">
            <a:normAutofit/>
          </a:bodyPr>
          <a:lstStyle/>
          <a:p>
            <a:pPr marL="45720" indent="0">
              <a:spcBef>
                <a:spcPts val="600"/>
              </a:spcBef>
              <a:buNone/>
            </a:pPr>
            <a:r>
              <a:rPr lang="en-US" b="1" dirty="0" smtClean="0"/>
              <a:t>Ms. Elizabeth Davison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/>
              <a:t>Acting Chief of Research and Special Projects </a:t>
            </a:r>
            <a:endParaRPr lang="en-US" dirty="0" smtClean="0"/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Montgomery County Planning Department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8787 Georgia Avenue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Silver Spring, MD 20910</a:t>
            </a:r>
          </a:p>
          <a:p>
            <a:pPr marL="45720" indent="0">
              <a:spcBef>
                <a:spcPts val="600"/>
              </a:spcBef>
              <a:buNone/>
            </a:pPr>
            <a:r>
              <a:rPr lang="en-US" smtClean="0"/>
              <a:t>301-650-5600</a:t>
            </a:r>
            <a:endParaRPr lang="en-US" dirty="0" smtClean="0"/>
          </a:p>
          <a:p>
            <a:pPr marL="45720" indent="0">
              <a:spcBef>
                <a:spcPts val="600"/>
              </a:spcBef>
              <a:buNone/>
            </a:pPr>
            <a:endParaRPr lang="en-US" dirty="0" smtClean="0"/>
          </a:p>
          <a:p>
            <a:pPr marL="45720" indent="0">
              <a:spcBef>
                <a:spcPts val="600"/>
              </a:spcBef>
              <a:buNone/>
            </a:pPr>
            <a:r>
              <a:rPr lang="en-US" b="1" dirty="0" smtClean="0"/>
              <a:t>Mr. Kyle Talente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Vice President &amp; Principal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RKG Associates, Inc.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300 Montgomery Street #203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Alexandria, VA 22314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dirty="0" smtClean="0"/>
              <a:t>703.739.0965 x1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kst@rkgassociates.com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SUBMARKET BOUNDARY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analyses will be done at County and submarket level</a:t>
            </a:r>
          </a:p>
          <a:p>
            <a:r>
              <a:rPr lang="en-US" dirty="0" smtClean="0"/>
              <a:t>Determine imbalance of market</a:t>
            </a:r>
          </a:p>
          <a:p>
            <a:pPr lvl="1"/>
            <a:r>
              <a:rPr lang="en-US" dirty="0" smtClean="0"/>
              <a:t>Internally and inter-market</a:t>
            </a:r>
            <a:endParaRPr lang="en-US" dirty="0"/>
          </a:p>
          <a:p>
            <a:r>
              <a:rPr lang="en-US" dirty="0" smtClean="0"/>
              <a:t>Gap analysis will discern market disparities</a:t>
            </a:r>
          </a:p>
          <a:p>
            <a:pPr lvl="1"/>
            <a:r>
              <a:rPr lang="en-US" dirty="0" smtClean="0"/>
              <a:t>Influence cost-benefit assessment</a:t>
            </a:r>
          </a:p>
          <a:p>
            <a:r>
              <a:rPr lang="en-US" dirty="0" smtClean="0"/>
              <a:t>Model neighborhood analysis provides nuanced assessment</a:t>
            </a:r>
          </a:p>
          <a:p>
            <a:r>
              <a:rPr lang="en-US" dirty="0" smtClean="0"/>
              <a:t>Component of best practices analysis</a:t>
            </a:r>
          </a:p>
          <a:p>
            <a:pPr lvl="1"/>
            <a:r>
              <a:rPr lang="en-US" dirty="0" smtClean="0"/>
              <a:t>Not all programs will work everywhere!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THEY BE USED?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 between Planning Staff and Consulting team</a:t>
            </a:r>
          </a:p>
          <a:p>
            <a:r>
              <a:rPr lang="en-US" dirty="0" smtClean="0"/>
              <a:t>Considered a number of factors</a:t>
            </a:r>
          </a:p>
          <a:p>
            <a:pPr lvl="1"/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Economic base</a:t>
            </a:r>
          </a:p>
          <a:p>
            <a:pPr lvl="1"/>
            <a:r>
              <a:rPr lang="en-US" dirty="0" smtClean="0"/>
              <a:t>Development patterns</a:t>
            </a:r>
          </a:p>
          <a:p>
            <a:pPr lvl="1"/>
            <a:r>
              <a:rPr lang="en-US" dirty="0" smtClean="0"/>
              <a:t>Market conditions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Natural boundaries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SUBMARKET 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4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both Countywide and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SUBMARKET BOUNDARIES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909"/>
            <a:ext cx="9144000" cy="706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6733</TotalTime>
  <Words>489</Words>
  <Application>Microsoft Office PowerPoint</Application>
  <PresentationFormat>On-screen Show (4:3)</PresentationFormat>
  <Paragraphs>140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Grid</vt:lpstr>
      <vt:lpstr> Advisory Committee  Interim Meeting #1 Rental housing Study</vt:lpstr>
      <vt:lpstr>MEETING AGENDA</vt:lpstr>
      <vt:lpstr>STAFF CHANGES</vt:lpstr>
      <vt:lpstr>PROJECT ORGANIZATION</vt:lpstr>
      <vt:lpstr>CONTACT INFORMATION</vt:lpstr>
      <vt:lpstr>SUBMARKET BOUNDARY DISCUSSION</vt:lpstr>
      <vt:lpstr>HOW WILL THEY BE USED?</vt:lpstr>
      <vt:lpstr>SUBMARKET BOUNDARIES</vt:lpstr>
      <vt:lpstr>SUBMARKET BOUNDARIES</vt:lpstr>
      <vt:lpstr>MODEL NEIGHBORHOOD INTRODUCTION </vt:lpstr>
      <vt:lpstr>Model Neighborhood Types</vt:lpstr>
      <vt:lpstr>Assessment Process</vt:lpstr>
      <vt:lpstr>Integration of ADVISORY Committee</vt:lpstr>
      <vt:lpstr>Guiding Principles</vt:lpstr>
      <vt:lpstr>NEXT STEPS</vt:lpstr>
      <vt:lpstr>PROJECT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Talente</dc:creator>
  <cp:lastModifiedBy>Aurand, Andrew</cp:lastModifiedBy>
  <cp:revision>296</cp:revision>
  <cp:lastPrinted>2015-06-26T15:41:35Z</cp:lastPrinted>
  <dcterms:created xsi:type="dcterms:W3CDTF">2013-09-06T17:42:07Z</dcterms:created>
  <dcterms:modified xsi:type="dcterms:W3CDTF">2015-07-01T20:15:46Z</dcterms:modified>
</cp:coreProperties>
</file>